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26"/>
  </p:notesMasterIdLst>
  <p:sldIdLst>
    <p:sldId id="256" r:id="rId5"/>
    <p:sldId id="274" r:id="rId6"/>
    <p:sldId id="277" r:id="rId7"/>
    <p:sldId id="278" r:id="rId8"/>
    <p:sldId id="276" r:id="rId9"/>
    <p:sldId id="259" r:id="rId10"/>
    <p:sldId id="261" r:id="rId11"/>
    <p:sldId id="262" r:id="rId12"/>
    <p:sldId id="263" r:id="rId13"/>
    <p:sldId id="267" r:id="rId14"/>
    <p:sldId id="257" r:id="rId15"/>
    <p:sldId id="275" r:id="rId16"/>
    <p:sldId id="264" r:id="rId17"/>
    <p:sldId id="268" r:id="rId18"/>
    <p:sldId id="269" r:id="rId19"/>
    <p:sldId id="270" r:id="rId20"/>
    <p:sldId id="271" r:id="rId21"/>
    <p:sldId id="265" r:id="rId22"/>
    <p:sldId id="273" r:id="rId23"/>
    <p:sldId id="272"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3197"/>
  </p:normalViewPr>
  <p:slideViewPr>
    <p:cSldViewPr snapToGrid="0" snapToObjects="1">
      <p:cViewPr varScale="1">
        <p:scale>
          <a:sx n="104" d="100"/>
          <a:sy n="104"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DA86BD-3950-4AD2-9F5C-7F22AA4C7A59}"/>
</file>

<file path=customXml/itemProps2.xml><?xml version="1.0" encoding="utf-8"?>
<ds:datastoreItem xmlns:ds="http://schemas.openxmlformats.org/officeDocument/2006/customXml" ds:itemID="{1BAC0570-2596-496A-AA23-1D20C041B465}">
  <ds:schemaRefs>
    <ds:schemaRef ds:uri="http://schemas.microsoft.com/sharepoint/v3/contenttype/forms"/>
  </ds:schemaRefs>
</ds:datastoreItem>
</file>

<file path=customXml/itemProps3.xml><?xml version="1.0" encoding="utf-8"?>
<ds:datastoreItem xmlns:ds="http://schemas.openxmlformats.org/officeDocument/2006/customXml" ds:itemID="{04ED6D7A-6E2F-4345-86FF-33BE97D54C0D}">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335</TotalTime>
  <Words>1000</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54</cp:revision>
  <dcterms:created xsi:type="dcterms:W3CDTF">2020-04-28T19:09:08Z</dcterms:created>
  <dcterms:modified xsi:type="dcterms:W3CDTF">2020-06-29T16:44:41Z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