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1" r:id="rId5"/>
    <p:sldId id="283" r:id="rId6"/>
    <p:sldId id="284" r:id="rId7"/>
    <p:sldId id="277" r:id="rId8"/>
    <p:sldId id="275" r:id="rId9"/>
    <p:sldId id="262" r:id="rId10"/>
    <p:sldId id="280" r:id="rId11"/>
    <p:sldId id="279" r:id="rId12"/>
    <p:sldId id="281" r:id="rId13"/>
    <p:sldId id="287" r:id="rId14"/>
    <p:sldId id="285" r:id="rId15"/>
    <p:sldId id="286" r:id="rId16"/>
    <p:sldId id="267" r:id="rId17"/>
    <p:sldId id="282" r:id="rId18"/>
    <p:sldId id="276" r:id="rId19"/>
    <p:sldId id="265" r:id="rId20"/>
    <p:sldId id="268" r:id="rId21"/>
    <p:sldId id="288" r:id="rId22"/>
    <p:sldId id="270" r:id="rId23"/>
    <p:sldId id="289"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106" d="100"/>
          <a:sy n="106" d="100"/>
        </p:scale>
        <p:origin x="696" y="7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9</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15</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540" y="1476529"/>
            <a:ext cx="9434957"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7. You know by now that Matt and Gemma are helping us through these sessions.</a:t>
            </a:r>
          </a:p>
        </p:txBody>
      </p:sp>
      <p:sp>
        <p:nvSpPr>
          <p:cNvPr id="3" name="TextBox 2"/>
          <p:cNvSpPr txBox="1"/>
          <p:nvPr/>
        </p:nvSpPr>
        <p:spPr>
          <a:xfrm>
            <a:off x="507540" y="3646000"/>
            <a:ext cx="8864600" cy="1938992"/>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In Session 6, we learned about the power of bouncing back and that it is sometimes hard but a very necessary thing to be able to do.</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We looked at how we handle ourselves when things go wrong and how we can overcome challenges.</a:t>
            </a:r>
          </a:p>
        </p:txBody>
      </p:sp>
    </p:spTree>
    <p:extLst>
      <p:ext uri="{BB962C8B-B14F-4D97-AF65-F5344CB8AC3E}">
        <p14:creationId xmlns:p14="http://schemas.microsoft.com/office/powerpoint/2010/main" val="147616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end Session 7.</a:t>
            </a: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478E8-4436-4D06-B051-74BD20C2292B}"/>
</file>

<file path=customXml/itemProps2.xml><?xml version="1.0" encoding="utf-8"?>
<ds:datastoreItem xmlns:ds="http://schemas.openxmlformats.org/officeDocument/2006/customXml" ds:itemID="{DC69F980-2D36-43C9-8B7C-DC9ADF25EA18}">
  <ds:schemaRefs>
    <ds:schemaRef ds:uri="http://schemas.microsoft.com/sharepoint/v3/contenttype/forms"/>
  </ds:schemaRefs>
</ds:datastoreItem>
</file>

<file path=customXml/itemProps3.xml><?xml version="1.0" encoding="utf-8"?>
<ds:datastoreItem xmlns:ds="http://schemas.openxmlformats.org/officeDocument/2006/customXml" ds:itemID="{10BB23A1-646F-4AFF-B010-4DC2E1B00395}">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365</TotalTime>
  <Words>1022</Words>
  <Application>Microsoft Office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59</cp:revision>
  <dcterms:created xsi:type="dcterms:W3CDTF">2020-05-06T20:46:33Z</dcterms:created>
  <dcterms:modified xsi:type="dcterms:W3CDTF">2020-06-29T16:17:06Z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