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261" r:id="rId5"/>
    <p:sldId id="279" r:id="rId6"/>
    <p:sldId id="281" r:id="rId7"/>
    <p:sldId id="280" r:id="rId8"/>
    <p:sldId id="282" r:id="rId9"/>
    <p:sldId id="259" r:id="rId10"/>
    <p:sldId id="262" r:id="rId11"/>
    <p:sldId id="276" r:id="rId12"/>
    <p:sldId id="286" r:id="rId13"/>
    <p:sldId id="263" r:id="rId14"/>
    <p:sldId id="283" r:id="rId15"/>
    <p:sldId id="275" r:id="rId16"/>
    <p:sldId id="285" r:id="rId17"/>
    <p:sldId id="277" r:id="rId18"/>
    <p:sldId id="274" r:id="rId19"/>
    <p:sldId id="284" r:id="rId20"/>
    <p:sldId id="265" r:id="rId21"/>
    <p:sldId id="267" r:id="rId22"/>
    <p:sldId id="287" r:id="rId23"/>
    <p:sldId id="288" r:id="rId24"/>
    <p:sldId id="278" r:id="rId25"/>
    <p:sldId id="269" r:id="rId26"/>
    <p:sldId id="268" r:id="rId27"/>
    <p:sldId id="289"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694"/>
  </p:normalViewPr>
  <p:slideViewPr>
    <p:cSldViewPr snapToGrid="0" snapToObjects="1">
      <p:cViewPr varScale="1">
        <p:scale>
          <a:sx n="108" d="100"/>
          <a:sy n="108" d="100"/>
        </p:scale>
        <p:origin x="1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7/8/2020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7/8/2020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7/8/2020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7/8/2020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7/8/2020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7/8/2020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val="3277393744"/>
                  </a:ext>
                </a:extLst>
              </a:tr>
            </a:tbl>
          </a:graphicData>
        </a:graphic>
      </p:graphicFrame>
      <p:sp>
        <p:nvSpPr>
          <p:cNvPr id="2" name="TextBox 1">
            <a:extLst>
              <a:ext uri="{FF2B5EF4-FFF2-40B4-BE49-F238E27FC236}">
                <a16:creationId xmlns:a16="http://schemas.microsoft.com/office/drawing/2014/main"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a:t>
            </a:r>
            <a:r>
              <a:rPr lang="en-US" dirty="0" err="1">
                <a:solidFill>
                  <a:schemeClr val="tx1">
                    <a:lumMod val="75000"/>
                    <a:lumOff val="25000"/>
                  </a:schemeClr>
                </a:solidFill>
                <a:latin typeface="Calibri" panose="020F0502020204030204" pitchFamily="34" charset="0"/>
                <a:cs typeface="Calibri" panose="020F0502020204030204" pitchFamily="34" charset="0"/>
              </a:rPr>
              <a:t>practise</a:t>
            </a:r>
            <a:r>
              <a:rPr lang="en-US" dirty="0">
                <a:solidFill>
                  <a:schemeClr val="tx1">
                    <a:lumMod val="75000"/>
                    <a:lumOff val="25000"/>
                  </a:schemeClr>
                </a:solidFill>
                <a:latin typeface="Calibri" panose="020F0502020204030204" pitchFamily="34" charset="0"/>
                <a:cs typeface="Calibri" panose="020F0502020204030204" pitchFamily="34" charset="0"/>
              </a:rPr>
              <a:t>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a:t>
            </a:r>
            <a:r>
              <a:rPr lang="en-US" sz="2400" dirty="0" err="1">
                <a:latin typeface="Calibri Light" panose="020F0302020204030204" pitchFamily="34" charset="0"/>
                <a:cs typeface="Calibri Light" panose="020F0302020204030204" pitchFamily="34" charset="0"/>
              </a:rPr>
              <a:t>maths</a:t>
            </a:r>
            <a:r>
              <a:rPr lang="en-US" sz="2400" dirty="0">
                <a:latin typeface="Calibri Light" panose="020F0302020204030204" pitchFamily="34" charset="0"/>
                <a:cs typeface="Calibri Light" panose="020F0302020204030204" pitchFamily="34" charset="0"/>
              </a:rPr>
              <a:t>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val="2644528800"/>
                  </a:ext>
                </a:extLst>
              </a:tr>
            </a:tbl>
          </a:graphicData>
        </a:graphic>
      </p:graphicFrame>
      <p:sp>
        <p:nvSpPr>
          <p:cNvPr id="3" name="TextBox 2">
            <a:extLst>
              <a:ext uri="{FF2B5EF4-FFF2-40B4-BE49-F238E27FC236}">
                <a16:creationId xmlns:a16="http://schemas.microsoft.com/office/drawing/2014/main"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over and over again.</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a:t>
            </a:r>
            <a:r>
              <a:rPr lang="en-US" sz="2400" b="1" dirty="0" err="1">
                <a:solidFill>
                  <a:srgbClr val="F48B06"/>
                </a:solidFill>
                <a:latin typeface="Calibri" panose="020F0502020204030204" pitchFamily="34" charset="0"/>
                <a:cs typeface="Calibri" panose="020F0502020204030204" pitchFamily="34" charset="0"/>
              </a:rPr>
              <a:t>practise</a:t>
            </a:r>
            <a:r>
              <a:rPr lang="en-US" sz="2400" b="1" dirty="0">
                <a:solidFill>
                  <a:srgbClr val="F48B06"/>
                </a:solidFill>
                <a:latin typeface="Calibri" panose="020F0502020204030204" pitchFamily="34" charset="0"/>
                <a:cs typeface="Calibri" panose="020F0502020204030204" pitchFamily="34" charset="0"/>
              </a:rPr>
              <a:t>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830997"/>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It doesn’t matter if you don’t read it all in one go!</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0FF5D86C0374D857F0CBCDDC66256" ma:contentTypeVersion="2" ma:contentTypeDescription="Create a new document." ma:contentTypeScope="" ma:versionID="432ec446fa81c9b8967b8fd2e59144ab">
  <xsd:schema xmlns:xsd="http://www.w3.org/2001/XMLSchema" xmlns:xs="http://www.w3.org/2001/XMLSchema" xmlns:p="http://schemas.microsoft.com/office/2006/metadata/properties" xmlns:ns2="8490b287-c3f6-4c07-af82-5b415ac7d635" targetNamespace="http://schemas.microsoft.com/office/2006/metadata/properties" ma:root="true" ma:fieldsID="29b943f1a6af11259f1224bcd26a4cc4" ns2:_="">
    <xsd:import namespace="8490b287-c3f6-4c07-af82-5b415ac7d63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0b287-c3f6-4c07-af82-5b415ac7d6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31B25C-0539-4544-8D61-98B1331079B7}"/>
</file>

<file path=customXml/itemProps2.xml><?xml version="1.0" encoding="utf-8"?>
<ds:datastoreItem xmlns:ds="http://schemas.openxmlformats.org/officeDocument/2006/customXml" ds:itemID="{A93DF9C9-00C7-4375-90C4-1DD55CFEDE6A}">
  <ds:schemaRefs>
    <ds:schemaRef ds:uri="http://schemas.microsoft.com/sharepoint/v3/contenttype/forms"/>
  </ds:schemaRefs>
</ds:datastoreItem>
</file>

<file path=customXml/itemProps3.xml><?xml version="1.0" encoding="utf-8"?>
<ds:datastoreItem xmlns:ds="http://schemas.openxmlformats.org/officeDocument/2006/customXml" ds:itemID="{C37C28C9-A410-4059-B884-ED58A3A11BD8}">
  <ds:schemaRefs>
    <ds:schemaRef ds:uri="http://schemas.microsoft.com/office/2006/metadata/properties"/>
    <ds:schemaRef ds:uri="http://schemas.microsoft.com/office/infopath/2007/PartnerControls"/>
    <ds:schemaRef ds:uri="c6515700-c8ad-4f17-a8ee-c7020ea5e9f3"/>
  </ds:schemaRefs>
</ds:datastoreItem>
</file>

<file path=docProps/app.xml><?xml version="1.0" encoding="utf-8"?>
<Properties xmlns="http://schemas.openxmlformats.org/officeDocument/2006/extended-properties" xmlns:vt="http://schemas.openxmlformats.org/officeDocument/2006/docPropsVTypes">
  <TotalTime>2063</TotalTime>
  <Words>1556</Words>
  <Application>Microsoft Office PowerPoint</Application>
  <PresentationFormat>Widescreen</PresentationFormat>
  <Paragraphs>143</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J Pemble</cp:lastModifiedBy>
  <cp:revision>70</cp:revision>
  <dcterms:created xsi:type="dcterms:W3CDTF">2020-04-29T12:03:07Z</dcterms:created>
  <dcterms:modified xsi:type="dcterms:W3CDTF">2020-07-08T21:01:40Z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0x0101000810FF5D86C0374D857F0CBCDDC66256</vt:lpwstr>
  </property>
</Properties>
</file>