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57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FF5AD-768C-4E56-BD1C-CFDC9A8FDCA0}" v="7" dt="2020-07-08T21:44:42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9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1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5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0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6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9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3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8C0B-AA04-43A2-A20A-B2D31B8E39C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46AF-6719-4ECD-8F5E-4618EE4B9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C3125-0624-4C24-9EDE-50E231A6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168" y="676384"/>
            <a:ext cx="3843663" cy="38644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DE9326-A753-427F-8D0E-B490B5090CAC}"/>
              </a:ext>
            </a:extLst>
          </p:cNvPr>
          <p:cNvGrpSpPr/>
          <p:nvPr/>
        </p:nvGrpSpPr>
        <p:grpSpPr>
          <a:xfrm>
            <a:off x="2334238" y="4676705"/>
            <a:ext cx="4596401" cy="1520876"/>
            <a:chOff x="2334238" y="4676705"/>
            <a:chExt cx="4596401" cy="15208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2479E-BD39-4ED8-BC4C-2BF11EDE78DB}"/>
                </a:ext>
              </a:extLst>
            </p:cNvPr>
            <p:cNvSpPr/>
            <p:nvPr/>
          </p:nvSpPr>
          <p:spPr>
            <a:xfrm>
              <a:off x="2334238" y="5274251"/>
              <a:ext cx="459640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>
                    <a:solidFill>
                      <a:srgbClr val="393B52"/>
                    </a:solidFill>
                  </a:ln>
                  <a:solidFill>
                    <a:srgbClr val="393B5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Your way. . .</a:t>
              </a:r>
              <a:endParaRPr lang="en-US" sz="5400" b="0" cap="none" spc="0" dirty="0">
                <a:ln w="0">
                  <a:solidFill>
                    <a:srgbClr val="393B52"/>
                  </a:solidFill>
                </a:ln>
                <a:solidFill>
                  <a:srgbClr val="393B5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ACAC9-4220-45C7-B8D8-560134A67EFB}"/>
                </a:ext>
              </a:extLst>
            </p:cNvPr>
            <p:cNvSpPr/>
            <p:nvPr/>
          </p:nvSpPr>
          <p:spPr>
            <a:xfrm>
              <a:off x="2495444" y="4676705"/>
              <a:ext cx="414407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>
                    <a:solidFill>
                      <a:srgbClr val="393B52"/>
                    </a:solidFill>
                  </a:ln>
                  <a:solidFill>
                    <a:srgbClr val="393B5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orealis" pitchFamily="2" charset="0"/>
                  <a:ea typeface="Adobe Gothic Std B" panose="020B0800000000000000" pitchFamily="34" charset="-128"/>
                </a:rPr>
                <a:t>Finding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9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B2C34A-71A3-411F-86D5-590F3CC5A883}"/>
              </a:ext>
            </a:extLst>
          </p:cNvPr>
          <p:cNvSpPr txBox="1"/>
          <p:nvPr/>
        </p:nvSpPr>
        <p:spPr>
          <a:xfrm>
            <a:off x="584200" y="393700"/>
            <a:ext cx="805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Going any where new can be a bit scary, especially when it seems so </a:t>
            </a:r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BIG!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Don’t worry. .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DAEBC-ACF9-465C-89DA-D971918C0E1F}"/>
              </a:ext>
            </a:extLst>
          </p:cNvPr>
          <p:cNvSpPr txBox="1"/>
          <p:nvPr/>
        </p:nvSpPr>
        <p:spPr>
          <a:xfrm>
            <a:off x="546100" y="2815373"/>
            <a:ext cx="805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Finding your way around will become easier every day and we are all here to help you.</a:t>
            </a:r>
          </a:p>
        </p:txBody>
      </p:sp>
    </p:spTree>
    <p:extLst>
      <p:ext uri="{BB962C8B-B14F-4D97-AF65-F5344CB8AC3E}">
        <p14:creationId xmlns:p14="http://schemas.microsoft.com/office/powerpoint/2010/main" val="117306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93" t="16163" r="10534" b="5136"/>
          <a:stretch/>
        </p:blipFill>
        <p:spPr>
          <a:xfrm>
            <a:off x="180108" y="27603"/>
            <a:ext cx="8783783" cy="5130672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1DD72AE-60AE-4ABA-8CCB-C4F18A643A18}"/>
              </a:ext>
            </a:extLst>
          </p:cNvPr>
          <p:cNvGrpSpPr/>
          <p:nvPr/>
        </p:nvGrpSpPr>
        <p:grpSpPr>
          <a:xfrm>
            <a:off x="1332112" y="1478674"/>
            <a:ext cx="382385" cy="369332"/>
            <a:chOff x="1332112" y="1478674"/>
            <a:chExt cx="382385" cy="369332"/>
          </a:xfrm>
        </p:grpSpPr>
        <p:sp>
          <p:nvSpPr>
            <p:cNvPr id="10" name="Oval 9"/>
            <p:cNvSpPr/>
            <p:nvPr/>
          </p:nvSpPr>
          <p:spPr>
            <a:xfrm>
              <a:off x="1344580" y="1490559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2112" y="1478674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36A2D78-5A6A-4CCB-B33F-7FA752B51A30}"/>
              </a:ext>
            </a:extLst>
          </p:cNvPr>
          <p:cNvGrpSpPr/>
          <p:nvPr/>
        </p:nvGrpSpPr>
        <p:grpSpPr>
          <a:xfrm>
            <a:off x="492171" y="2361536"/>
            <a:ext cx="383082" cy="383086"/>
            <a:chOff x="492171" y="2361536"/>
            <a:chExt cx="383082" cy="383086"/>
          </a:xfrm>
        </p:grpSpPr>
        <p:sp>
          <p:nvSpPr>
            <p:cNvPr id="16" name="Oval 15"/>
            <p:cNvSpPr/>
            <p:nvPr/>
          </p:nvSpPr>
          <p:spPr>
            <a:xfrm>
              <a:off x="492171" y="2387175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868" y="2361536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58320BD-706A-458F-BBF4-2A53501A4B90}"/>
              </a:ext>
            </a:extLst>
          </p:cNvPr>
          <p:cNvGrpSpPr/>
          <p:nvPr/>
        </p:nvGrpSpPr>
        <p:grpSpPr>
          <a:xfrm>
            <a:off x="1523305" y="2892308"/>
            <a:ext cx="382385" cy="377645"/>
            <a:chOff x="1523305" y="2892308"/>
            <a:chExt cx="382385" cy="377645"/>
          </a:xfrm>
        </p:grpSpPr>
        <p:sp>
          <p:nvSpPr>
            <p:cNvPr id="22" name="Oval 21"/>
            <p:cNvSpPr/>
            <p:nvPr/>
          </p:nvSpPr>
          <p:spPr>
            <a:xfrm>
              <a:off x="1535774" y="2912506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3305" y="2892308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907609-1A22-4155-A6BF-9D306AFE2F32}"/>
              </a:ext>
            </a:extLst>
          </p:cNvPr>
          <p:cNvGrpSpPr/>
          <p:nvPr/>
        </p:nvGrpSpPr>
        <p:grpSpPr>
          <a:xfrm>
            <a:off x="2576212" y="2172713"/>
            <a:ext cx="382385" cy="377645"/>
            <a:chOff x="2576212" y="2172713"/>
            <a:chExt cx="382385" cy="377645"/>
          </a:xfrm>
        </p:grpSpPr>
        <p:sp>
          <p:nvSpPr>
            <p:cNvPr id="28" name="Oval 27"/>
            <p:cNvSpPr/>
            <p:nvPr/>
          </p:nvSpPr>
          <p:spPr>
            <a:xfrm>
              <a:off x="2588681" y="2192911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76212" y="2172713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4785595" y="2960968"/>
            <a:ext cx="357448" cy="3574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759961" y="2944926"/>
            <a:ext cx="3823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5368E2A-FA59-4A2B-8A9B-BC62F5FA7865}"/>
              </a:ext>
            </a:extLst>
          </p:cNvPr>
          <p:cNvGrpSpPr/>
          <p:nvPr/>
        </p:nvGrpSpPr>
        <p:grpSpPr>
          <a:xfrm>
            <a:off x="6211741" y="1530048"/>
            <a:ext cx="382385" cy="369332"/>
            <a:chOff x="6211741" y="1530048"/>
            <a:chExt cx="382385" cy="369332"/>
          </a:xfrm>
        </p:grpSpPr>
        <p:sp>
          <p:nvSpPr>
            <p:cNvPr id="40" name="Oval 39"/>
            <p:cNvSpPr/>
            <p:nvPr/>
          </p:nvSpPr>
          <p:spPr>
            <a:xfrm>
              <a:off x="6211741" y="1530048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11741" y="1530048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3D1842F-1E1D-4936-BFD3-ED9986CE215F}"/>
              </a:ext>
            </a:extLst>
          </p:cNvPr>
          <p:cNvGrpSpPr/>
          <p:nvPr/>
        </p:nvGrpSpPr>
        <p:grpSpPr>
          <a:xfrm>
            <a:off x="6569189" y="801257"/>
            <a:ext cx="382385" cy="377645"/>
            <a:chOff x="6569189" y="801257"/>
            <a:chExt cx="382385" cy="377645"/>
          </a:xfrm>
        </p:grpSpPr>
        <p:sp>
          <p:nvSpPr>
            <p:cNvPr id="46" name="Oval 45"/>
            <p:cNvSpPr/>
            <p:nvPr/>
          </p:nvSpPr>
          <p:spPr>
            <a:xfrm>
              <a:off x="6581658" y="821455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69189" y="801257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329C8D6-60AF-468E-B015-17AD08CE39AA}"/>
              </a:ext>
            </a:extLst>
          </p:cNvPr>
          <p:cNvGrpSpPr/>
          <p:nvPr/>
        </p:nvGrpSpPr>
        <p:grpSpPr>
          <a:xfrm>
            <a:off x="6921725" y="-13198"/>
            <a:ext cx="382385" cy="377645"/>
            <a:chOff x="6921725" y="-13198"/>
            <a:chExt cx="382385" cy="377645"/>
          </a:xfrm>
        </p:grpSpPr>
        <p:sp>
          <p:nvSpPr>
            <p:cNvPr id="52" name="Oval 51"/>
            <p:cNvSpPr/>
            <p:nvPr/>
          </p:nvSpPr>
          <p:spPr>
            <a:xfrm>
              <a:off x="6934194" y="7000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21725" y="-13198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0954B2C-A454-4FD3-B7A2-6FE5E3E60A81}"/>
              </a:ext>
            </a:extLst>
          </p:cNvPr>
          <p:cNvGrpSpPr/>
          <p:nvPr/>
        </p:nvGrpSpPr>
        <p:grpSpPr>
          <a:xfrm>
            <a:off x="7754850" y="1328529"/>
            <a:ext cx="382385" cy="377645"/>
            <a:chOff x="7754850" y="1328529"/>
            <a:chExt cx="382385" cy="377645"/>
          </a:xfrm>
        </p:grpSpPr>
        <p:sp>
          <p:nvSpPr>
            <p:cNvPr id="58" name="Oval 57"/>
            <p:cNvSpPr/>
            <p:nvPr/>
          </p:nvSpPr>
          <p:spPr>
            <a:xfrm>
              <a:off x="7767319" y="1348727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54850" y="1328529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C7DC0E7-54C1-4048-9971-F977A3B8D0B5}"/>
              </a:ext>
            </a:extLst>
          </p:cNvPr>
          <p:cNvGrpSpPr/>
          <p:nvPr/>
        </p:nvGrpSpPr>
        <p:grpSpPr>
          <a:xfrm>
            <a:off x="106764" y="5242243"/>
            <a:ext cx="2098148" cy="1543086"/>
            <a:chOff x="78313" y="5242243"/>
            <a:chExt cx="2098148" cy="15430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E9CC4A-6D6D-43B6-BFAB-AB969CAACB8D}"/>
                </a:ext>
              </a:extLst>
            </p:cNvPr>
            <p:cNvGrpSpPr/>
            <p:nvPr/>
          </p:nvGrpSpPr>
          <p:grpSpPr>
            <a:xfrm>
              <a:off x="78313" y="5242243"/>
              <a:ext cx="404838" cy="1543086"/>
              <a:chOff x="77676" y="5267599"/>
              <a:chExt cx="404838" cy="154308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7317" y="5267599"/>
                <a:ext cx="382385" cy="369332"/>
                <a:chOff x="70658" y="5424638"/>
                <a:chExt cx="382385" cy="369332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83127" y="5436523"/>
                  <a:ext cx="357448" cy="3574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58" y="5424638"/>
                  <a:ext cx="3823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100051" y="5665784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8289" y="5634978"/>
                <a:ext cx="35744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8289" y="6048411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7660" y="6027954"/>
                <a:ext cx="39485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7676" y="6415777"/>
                <a:ext cx="382386" cy="394908"/>
                <a:chOff x="-1972529" y="6692956"/>
                <a:chExt cx="382386" cy="39490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-1947591" y="6730417"/>
                  <a:ext cx="357448" cy="3574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-1972529" y="6692956"/>
                  <a:ext cx="3823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>
              <a:off x="485167" y="5267944"/>
              <a:ext cx="169129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Lower School Play ground</a:t>
              </a:r>
            </a:p>
            <a:p>
              <a:endParaRPr lang="en-GB" sz="1000" dirty="0"/>
            </a:p>
            <a:p>
              <a:endParaRPr lang="en-GB" sz="1000" dirty="0"/>
            </a:p>
            <a:p>
              <a:r>
                <a:rPr lang="en-GB" sz="1000" dirty="0"/>
                <a:t>Lower school – RE</a:t>
              </a:r>
            </a:p>
            <a:p>
              <a:endParaRPr lang="en-GB" sz="1000" dirty="0"/>
            </a:p>
            <a:p>
              <a:r>
                <a:rPr lang="en-GB" sz="1000" dirty="0"/>
                <a:t>Sports hall and Lower school covered area.</a:t>
              </a:r>
            </a:p>
            <a:p>
              <a:endParaRPr lang="en-GB" sz="1000" dirty="0"/>
            </a:p>
            <a:p>
              <a:r>
                <a:rPr lang="en-GB" sz="1000" dirty="0"/>
                <a:t>Swimming Pool.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2C2969-741D-4E6F-A4F8-66C1DB33BDF4}"/>
              </a:ext>
            </a:extLst>
          </p:cNvPr>
          <p:cNvGrpSpPr/>
          <p:nvPr/>
        </p:nvGrpSpPr>
        <p:grpSpPr>
          <a:xfrm>
            <a:off x="2246230" y="5245977"/>
            <a:ext cx="2452033" cy="1559528"/>
            <a:chOff x="2062208" y="5242795"/>
            <a:chExt cx="2452033" cy="15595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6CD73E-9F36-4465-8D38-3A1FC5925491}"/>
                </a:ext>
              </a:extLst>
            </p:cNvPr>
            <p:cNvGrpSpPr/>
            <p:nvPr/>
          </p:nvGrpSpPr>
          <p:grpSpPr>
            <a:xfrm>
              <a:off x="2062208" y="5264762"/>
              <a:ext cx="389788" cy="1153504"/>
              <a:chOff x="2133212" y="5282295"/>
              <a:chExt cx="389788" cy="115350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137374" y="5282295"/>
                <a:ext cx="385626" cy="369332"/>
                <a:chOff x="74779" y="4990843"/>
                <a:chExt cx="385626" cy="369332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74779" y="4990843"/>
                  <a:ext cx="357448" cy="3574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8020" y="4990843"/>
                  <a:ext cx="3823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133212" y="5672511"/>
                <a:ext cx="382385" cy="369332"/>
                <a:chOff x="70658" y="5426424"/>
                <a:chExt cx="382385" cy="36933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3127" y="5436523"/>
                  <a:ext cx="357448" cy="3574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0658" y="5426424"/>
                  <a:ext cx="3823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139981" y="6066467"/>
                <a:ext cx="382385" cy="369332"/>
                <a:chOff x="83126" y="5431234"/>
                <a:chExt cx="382385" cy="369332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3127" y="5436523"/>
                  <a:ext cx="357448" cy="3574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83126" y="5431234"/>
                  <a:ext cx="3823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2062208" y="6424678"/>
              <a:ext cx="382385" cy="377645"/>
              <a:chOff x="70658" y="5416325"/>
              <a:chExt cx="382385" cy="37764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83127" y="5436523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658" y="5416325"/>
                <a:ext cx="38238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456951" y="5242795"/>
              <a:ext cx="20572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DT, Food Tech and Engineering, toilets, and 6</a:t>
              </a:r>
              <a:r>
                <a:rPr lang="en-GB" sz="1000" baseline="30000" dirty="0"/>
                <a:t>th</a:t>
              </a:r>
              <a:r>
                <a:rPr lang="en-GB" sz="1000" dirty="0"/>
                <a:t> Form Café.</a:t>
              </a:r>
            </a:p>
            <a:p>
              <a:endParaRPr lang="en-GB" sz="800" dirty="0"/>
            </a:p>
            <a:p>
              <a:r>
                <a:rPr lang="en-GB" sz="1000" dirty="0"/>
                <a:t>Art, Drama &amp; Library.</a:t>
              </a:r>
            </a:p>
            <a:p>
              <a:endParaRPr lang="en-GB" sz="1000" dirty="0"/>
            </a:p>
            <a:p>
              <a:r>
                <a:rPr lang="en-GB" sz="1000" dirty="0"/>
                <a:t>Gym, PE Changing rooms, toilets, weights room.</a:t>
              </a:r>
            </a:p>
            <a:p>
              <a:endParaRPr lang="en-GB" sz="1000" dirty="0"/>
            </a:p>
            <a:p>
              <a:r>
                <a:rPr lang="en-GB" sz="1000" dirty="0"/>
                <a:t>Main Hall, Music, Science.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3DEEDB1-EB08-4613-B731-0676E9EFAD04}"/>
              </a:ext>
            </a:extLst>
          </p:cNvPr>
          <p:cNvGrpSpPr/>
          <p:nvPr/>
        </p:nvGrpSpPr>
        <p:grpSpPr>
          <a:xfrm>
            <a:off x="6169892" y="3515882"/>
            <a:ext cx="560642" cy="377645"/>
            <a:chOff x="6169892" y="3515882"/>
            <a:chExt cx="560642" cy="377645"/>
          </a:xfrm>
        </p:grpSpPr>
        <p:sp>
          <p:nvSpPr>
            <p:cNvPr id="67" name="Oval 66"/>
            <p:cNvSpPr/>
            <p:nvPr/>
          </p:nvSpPr>
          <p:spPr>
            <a:xfrm>
              <a:off x="6257861" y="3536080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69892" y="3515882"/>
              <a:ext cx="5606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FAE26D3-FA70-48A1-A77E-AA0071BB0DCB}"/>
              </a:ext>
            </a:extLst>
          </p:cNvPr>
          <p:cNvGrpSpPr/>
          <p:nvPr/>
        </p:nvGrpSpPr>
        <p:grpSpPr>
          <a:xfrm>
            <a:off x="6776560" y="2936613"/>
            <a:ext cx="435841" cy="377645"/>
            <a:chOff x="6776560" y="2936613"/>
            <a:chExt cx="435841" cy="377645"/>
          </a:xfrm>
        </p:grpSpPr>
        <p:sp>
          <p:nvSpPr>
            <p:cNvPr id="70" name="Oval 69"/>
            <p:cNvSpPr/>
            <p:nvPr/>
          </p:nvSpPr>
          <p:spPr>
            <a:xfrm>
              <a:off x="6854953" y="2956811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76560" y="2936613"/>
              <a:ext cx="43584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020452-3919-41DB-B27F-DEA027B31C8B}"/>
              </a:ext>
            </a:extLst>
          </p:cNvPr>
          <p:cNvGrpSpPr/>
          <p:nvPr/>
        </p:nvGrpSpPr>
        <p:grpSpPr>
          <a:xfrm>
            <a:off x="4721122" y="5257573"/>
            <a:ext cx="1978287" cy="1557943"/>
            <a:chOff x="4383720" y="5254128"/>
            <a:chExt cx="1978287" cy="1557943"/>
          </a:xfrm>
        </p:grpSpPr>
        <p:grpSp>
          <p:nvGrpSpPr>
            <p:cNvPr id="54" name="Group 53"/>
            <p:cNvGrpSpPr/>
            <p:nvPr/>
          </p:nvGrpSpPr>
          <p:grpSpPr>
            <a:xfrm>
              <a:off x="4457035" y="5254128"/>
              <a:ext cx="382385" cy="377645"/>
              <a:chOff x="70658" y="5416325"/>
              <a:chExt cx="382385" cy="37764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3127" y="5436523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658" y="5416325"/>
                <a:ext cx="38238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885137" y="5285781"/>
              <a:ext cx="14768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The Meadow.</a:t>
              </a:r>
            </a:p>
            <a:p>
              <a:endParaRPr lang="en-GB" sz="1200" dirty="0"/>
            </a:p>
            <a:p>
              <a:r>
                <a:rPr lang="en-GB" sz="1000" dirty="0"/>
                <a:t>The Main Playground (years 9, 10, 11, 12 &amp; 13)</a:t>
              </a:r>
            </a:p>
            <a:p>
              <a:endParaRPr lang="en-GB" sz="1000" dirty="0"/>
            </a:p>
            <a:p>
              <a:r>
                <a:rPr lang="en-GB" sz="1000" dirty="0"/>
                <a:t>School Canteen</a:t>
              </a:r>
            </a:p>
            <a:p>
              <a:endParaRPr lang="en-GB" sz="1000" dirty="0"/>
            </a:p>
            <a:p>
              <a:r>
                <a:rPr lang="en-GB" sz="1000" dirty="0"/>
                <a:t>The North Block – </a:t>
              </a:r>
            </a:p>
            <a:p>
              <a:r>
                <a:rPr lang="en-GB" sz="1000" dirty="0"/>
                <a:t>English &amp; Maths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7D8CDA-CF39-47F3-87F0-52D6A2B4FEF0}"/>
                </a:ext>
              </a:extLst>
            </p:cNvPr>
            <p:cNvGrpSpPr/>
            <p:nvPr/>
          </p:nvGrpSpPr>
          <p:grpSpPr>
            <a:xfrm>
              <a:off x="4432374" y="5660840"/>
              <a:ext cx="463334" cy="372897"/>
              <a:chOff x="4632533" y="6304195"/>
              <a:chExt cx="463334" cy="372897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664197" y="6319645"/>
                <a:ext cx="400006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632533" y="6304195"/>
                <a:ext cx="46333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383720" y="6037222"/>
              <a:ext cx="560642" cy="387456"/>
              <a:chOff x="-18470" y="5406514"/>
              <a:chExt cx="560642" cy="387456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83127" y="5436523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-18470" y="5406514"/>
                <a:ext cx="56064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449296" y="6430547"/>
              <a:ext cx="435841" cy="381524"/>
              <a:chOff x="42190" y="5412446"/>
              <a:chExt cx="435841" cy="381524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83127" y="5436523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2190" y="5412446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2D6A413-484B-48A0-8369-DDBF26C22B7B}"/>
              </a:ext>
            </a:extLst>
          </p:cNvPr>
          <p:cNvGrpSpPr/>
          <p:nvPr/>
        </p:nvGrpSpPr>
        <p:grpSpPr>
          <a:xfrm>
            <a:off x="5537897" y="2636873"/>
            <a:ext cx="435841" cy="383204"/>
            <a:chOff x="5537897" y="2636873"/>
            <a:chExt cx="435841" cy="383204"/>
          </a:xfrm>
        </p:grpSpPr>
        <p:sp>
          <p:nvSpPr>
            <p:cNvPr id="88" name="Oval 87"/>
            <p:cNvSpPr/>
            <p:nvPr/>
          </p:nvSpPr>
          <p:spPr>
            <a:xfrm>
              <a:off x="5584972" y="2662630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37897" y="2636873"/>
              <a:ext cx="43584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B9EA15D-3302-45E7-891A-13327214A79F}"/>
              </a:ext>
            </a:extLst>
          </p:cNvPr>
          <p:cNvSpPr txBox="1"/>
          <p:nvPr/>
        </p:nvSpPr>
        <p:spPr>
          <a:xfrm>
            <a:off x="6526231" y="6680188"/>
            <a:ext cx="4358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9AE9DF-667D-4811-B750-5456954CF843}"/>
              </a:ext>
            </a:extLst>
          </p:cNvPr>
          <p:cNvGrpSpPr/>
          <p:nvPr/>
        </p:nvGrpSpPr>
        <p:grpSpPr>
          <a:xfrm>
            <a:off x="7000944" y="5275785"/>
            <a:ext cx="1832305" cy="1446550"/>
            <a:chOff x="7000944" y="5275785"/>
            <a:chExt cx="1832305" cy="14465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B13C16-8231-4686-B077-BB92BD464CC3}"/>
                </a:ext>
              </a:extLst>
            </p:cNvPr>
            <p:cNvGrpSpPr/>
            <p:nvPr/>
          </p:nvGrpSpPr>
          <p:grpSpPr>
            <a:xfrm>
              <a:off x="7000944" y="5301679"/>
              <a:ext cx="435841" cy="369332"/>
              <a:chOff x="7026022" y="6209452"/>
              <a:chExt cx="435841" cy="369332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5FA0D52-11EE-42A0-B957-2F41910F3D7A}"/>
                  </a:ext>
                </a:extLst>
              </p:cNvPr>
              <p:cNvSpPr/>
              <p:nvPr/>
            </p:nvSpPr>
            <p:spPr>
              <a:xfrm>
                <a:off x="7083065" y="6217765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026022" y="6209452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7484035" y="5275785"/>
              <a:ext cx="13492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The South Block – Languages, History &amp; Geography, IT.</a:t>
              </a:r>
            </a:p>
            <a:p>
              <a:endParaRPr lang="en-GB" sz="800" dirty="0"/>
            </a:p>
            <a:p>
              <a:r>
                <a:rPr lang="en-GB" sz="1000" dirty="0"/>
                <a:t>The Chapel.</a:t>
              </a:r>
            </a:p>
            <a:p>
              <a:endParaRPr lang="en-GB" sz="1000" dirty="0"/>
            </a:p>
            <a:p>
              <a:r>
                <a:rPr lang="en-GB" sz="1000" dirty="0"/>
                <a:t>Reception and Administration offices.</a:t>
              </a:r>
            </a:p>
            <a:p>
              <a:r>
                <a:rPr lang="en-GB" sz="1000" dirty="0"/>
                <a:t>Medical (via the quad)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008DD2E-7C5A-4D1E-8859-2542DFB76A23}"/>
                </a:ext>
              </a:extLst>
            </p:cNvPr>
            <p:cNvGrpSpPr/>
            <p:nvPr/>
          </p:nvGrpSpPr>
          <p:grpSpPr>
            <a:xfrm>
              <a:off x="7006968" y="5781404"/>
              <a:ext cx="435841" cy="369332"/>
              <a:chOff x="7026022" y="6209452"/>
              <a:chExt cx="435841" cy="369332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C8D0158-94FD-46B8-ACC7-5F0970E0F9EB}"/>
                  </a:ext>
                </a:extLst>
              </p:cNvPr>
              <p:cNvSpPr/>
              <p:nvPr/>
            </p:nvSpPr>
            <p:spPr>
              <a:xfrm>
                <a:off x="7083065" y="6217765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E4157F9-4580-48C1-A477-EEFA0CDB2E46}"/>
                  </a:ext>
                </a:extLst>
              </p:cNvPr>
              <p:cNvSpPr txBox="1"/>
              <p:nvPr/>
            </p:nvSpPr>
            <p:spPr>
              <a:xfrm>
                <a:off x="7026022" y="6209452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184CAB1-1230-4402-86AE-791FB1030883}"/>
                </a:ext>
              </a:extLst>
            </p:cNvPr>
            <p:cNvGrpSpPr/>
            <p:nvPr/>
          </p:nvGrpSpPr>
          <p:grpSpPr>
            <a:xfrm>
              <a:off x="7002716" y="6187264"/>
              <a:ext cx="435841" cy="369332"/>
              <a:chOff x="7026022" y="6209452"/>
              <a:chExt cx="435841" cy="36933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C9C8622-E828-43DF-9205-FC629BF461A3}"/>
                  </a:ext>
                </a:extLst>
              </p:cNvPr>
              <p:cNvSpPr/>
              <p:nvPr/>
            </p:nvSpPr>
            <p:spPr>
              <a:xfrm>
                <a:off x="7083065" y="6217765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89C69D0-DD73-45B7-9927-9B972A7BBF20}"/>
                  </a:ext>
                </a:extLst>
              </p:cNvPr>
              <p:cNvSpPr txBox="1"/>
              <p:nvPr/>
            </p:nvSpPr>
            <p:spPr>
              <a:xfrm>
                <a:off x="7026022" y="6209452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22A89E-2E6B-4DF7-81A3-4FAFDD6AD8E7}"/>
              </a:ext>
            </a:extLst>
          </p:cNvPr>
          <p:cNvGrpSpPr/>
          <p:nvPr/>
        </p:nvGrpSpPr>
        <p:grpSpPr>
          <a:xfrm>
            <a:off x="6744921" y="4581296"/>
            <a:ext cx="435841" cy="377645"/>
            <a:chOff x="6744921" y="4581296"/>
            <a:chExt cx="435841" cy="377645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DAAD457-383C-402B-8B00-095A9B82625E}"/>
                </a:ext>
              </a:extLst>
            </p:cNvPr>
            <p:cNvSpPr/>
            <p:nvPr/>
          </p:nvSpPr>
          <p:spPr>
            <a:xfrm>
              <a:off x="6823314" y="4601494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E1900F-FBB7-4357-8066-F8F2D55974CB}"/>
                </a:ext>
              </a:extLst>
            </p:cNvPr>
            <p:cNvSpPr txBox="1"/>
            <p:nvPr/>
          </p:nvSpPr>
          <p:spPr>
            <a:xfrm>
              <a:off x="6744921" y="4581296"/>
              <a:ext cx="43584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5B9A9E0-B31C-4933-9E3C-71A81DA482FA}"/>
              </a:ext>
            </a:extLst>
          </p:cNvPr>
          <p:cNvGrpSpPr/>
          <p:nvPr/>
        </p:nvGrpSpPr>
        <p:grpSpPr>
          <a:xfrm>
            <a:off x="8079509" y="3166748"/>
            <a:ext cx="435841" cy="369332"/>
            <a:chOff x="8079509" y="3166748"/>
            <a:chExt cx="435841" cy="36933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2980C1B-ECBE-4AB2-9D31-1B5AFED200A5}"/>
                </a:ext>
              </a:extLst>
            </p:cNvPr>
            <p:cNvSpPr/>
            <p:nvPr/>
          </p:nvSpPr>
          <p:spPr>
            <a:xfrm>
              <a:off x="8136552" y="3175061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F0D17E1-D218-431E-BB5C-632F0A26C132}"/>
                </a:ext>
              </a:extLst>
            </p:cNvPr>
            <p:cNvSpPr txBox="1"/>
            <p:nvPr/>
          </p:nvSpPr>
          <p:spPr>
            <a:xfrm>
              <a:off x="8079509" y="3166748"/>
              <a:ext cx="43584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3807722-A3E8-4441-9DA2-D0608A1C3383}"/>
              </a:ext>
            </a:extLst>
          </p:cNvPr>
          <p:cNvGrpSpPr/>
          <p:nvPr/>
        </p:nvGrpSpPr>
        <p:grpSpPr>
          <a:xfrm>
            <a:off x="7598461" y="4089685"/>
            <a:ext cx="435841" cy="369332"/>
            <a:chOff x="7598461" y="4089685"/>
            <a:chExt cx="435841" cy="36933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EFAC090-B4BE-443E-89F1-2BCD418CFF74}"/>
                </a:ext>
              </a:extLst>
            </p:cNvPr>
            <p:cNvSpPr/>
            <p:nvPr/>
          </p:nvSpPr>
          <p:spPr>
            <a:xfrm>
              <a:off x="7655504" y="4097998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3B9FD33-E32D-453A-8949-13070B5E720C}"/>
                </a:ext>
              </a:extLst>
            </p:cNvPr>
            <p:cNvSpPr txBox="1"/>
            <p:nvPr/>
          </p:nvSpPr>
          <p:spPr>
            <a:xfrm>
              <a:off x="7598461" y="4089685"/>
              <a:ext cx="43584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27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E24422A-4C7F-47BD-B013-FDCD48930644}"/>
              </a:ext>
            </a:extLst>
          </p:cNvPr>
          <p:cNvSpPr/>
          <p:nvPr/>
        </p:nvSpPr>
        <p:spPr>
          <a:xfrm>
            <a:off x="4260269" y="3111095"/>
            <a:ext cx="1022931" cy="3687685"/>
          </a:xfrm>
          <a:prstGeom prst="rect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46BA06-8706-4B8E-BDE8-D7F85B4CAE92}"/>
              </a:ext>
            </a:extLst>
          </p:cNvPr>
          <p:cNvSpPr/>
          <p:nvPr/>
        </p:nvSpPr>
        <p:spPr>
          <a:xfrm>
            <a:off x="8128582" y="300582"/>
            <a:ext cx="223698" cy="6455555"/>
          </a:xfrm>
          <a:prstGeom prst="rect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4C834D-C80C-47AF-86D7-0A585A02B2A9}"/>
              </a:ext>
            </a:extLst>
          </p:cNvPr>
          <p:cNvCxnSpPr/>
          <p:nvPr/>
        </p:nvCxnSpPr>
        <p:spPr>
          <a:xfrm flipV="1">
            <a:off x="4809954" y="205303"/>
            <a:ext cx="0" cy="267496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26AC43-A4CF-4D6A-8DE0-617993BEB512}"/>
              </a:ext>
            </a:extLst>
          </p:cNvPr>
          <p:cNvCxnSpPr>
            <a:cxnSpLocks/>
          </p:cNvCxnSpPr>
          <p:nvPr/>
        </p:nvCxnSpPr>
        <p:spPr>
          <a:xfrm flipV="1">
            <a:off x="7584846" y="223524"/>
            <a:ext cx="0" cy="273669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8E504A-D47D-4E24-9126-7EA9431CF2DC}"/>
              </a:ext>
            </a:extLst>
          </p:cNvPr>
          <p:cNvCxnSpPr>
            <a:cxnSpLocks/>
          </p:cNvCxnSpPr>
          <p:nvPr/>
        </p:nvCxnSpPr>
        <p:spPr>
          <a:xfrm>
            <a:off x="1919740" y="2960222"/>
            <a:ext cx="566510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20AA4C-406E-4754-9757-6490B23A3329}"/>
              </a:ext>
            </a:extLst>
          </p:cNvPr>
          <p:cNvCxnSpPr>
            <a:cxnSpLocks/>
          </p:cNvCxnSpPr>
          <p:nvPr/>
        </p:nvCxnSpPr>
        <p:spPr>
          <a:xfrm>
            <a:off x="1919740" y="225288"/>
            <a:ext cx="566510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6ECCB7E-9F39-40E3-A923-F73C5CED95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777069" y="906841"/>
            <a:ext cx="2006870" cy="12959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477CD7-8283-4714-B0B6-6DB3DFD84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3099124" y="906841"/>
            <a:ext cx="2006870" cy="1295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5379CA-7F8A-499B-9700-75E67C0F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4526998" y="904827"/>
            <a:ext cx="2006870" cy="12959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B530F6-F520-4191-B0DD-12A2A59C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854993" y="904827"/>
            <a:ext cx="2006870" cy="12959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4E337C-D335-4E3A-9EBE-E78EB63E7750}"/>
              </a:ext>
            </a:extLst>
          </p:cNvPr>
          <p:cNvSpPr/>
          <p:nvPr/>
        </p:nvSpPr>
        <p:spPr>
          <a:xfrm rot="5400000">
            <a:off x="4146894" y="-668499"/>
            <a:ext cx="227994" cy="7735379"/>
          </a:xfrm>
          <a:prstGeom prst="rect">
            <a:avLst/>
          </a:prstGeom>
          <a:pattFill prst="pct7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98B2AA-2277-400F-B06E-EA199206AF55}"/>
              </a:ext>
            </a:extLst>
          </p:cNvPr>
          <p:cNvGrpSpPr/>
          <p:nvPr/>
        </p:nvGrpSpPr>
        <p:grpSpPr>
          <a:xfrm>
            <a:off x="283853" y="205303"/>
            <a:ext cx="1635887" cy="3107885"/>
            <a:chOff x="81140" y="184558"/>
            <a:chExt cx="1923829" cy="35401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AF97B6-376A-44DA-8802-D96357B5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1071" y="947515"/>
              <a:ext cx="3223695" cy="173927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AB5849-F4FC-4994-837D-28973552D55A}"/>
                </a:ext>
              </a:extLst>
            </p:cNvPr>
            <p:cNvCxnSpPr/>
            <p:nvPr/>
          </p:nvCxnSpPr>
          <p:spPr>
            <a:xfrm flipV="1">
              <a:off x="2004969" y="184558"/>
              <a:ext cx="0" cy="3047016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2F59BA-DD9D-4FE3-BDBC-ECBBB837651B}"/>
                </a:ext>
              </a:extLst>
            </p:cNvPr>
            <p:cNvSpPr/>
            <p:nvPr/>
          </p:nvSpPr>
          <p:spPr>
            <a:xfrm>
              <a:off x="1750508" y="2046921"/>
              <a:ext cx="223698" cy="1677790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A79201-D58B-452F-ABE4-337DB3893172}"/>
                </a:ext>
              </a:extLst>
            </p:cNvPr>
            <p:cNvSpPr txBox="1"/>
            <p:nvPr/>
          </p:nvSpPr>
          <p:spPr>
            <a:xfrm>
              <a:off x="1022061" y="2677783"/>
              <a:ext cx="813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55321D-76C3-482F-A57D-D8FBB655991D}"/>
                </a:ext>
              </a:extLst>
            </p:cNvPr>
            <p:cNvSpPr txBox="1"/>
            <p:nvPr/>
          </p:nvSpPr>
          <p:spPr>
            <a:xfrm>
              <a:off x="351634" y="2677783"/>
              <a:ext cx="813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 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F0BCCF-A9A2-406C-9382-D1F018DEDE0A}"/>
                </a:ext>
              </a:extLst>
            </p:cNvPr>
            <p:cNvSpPr txBox="1"/>
            <p:nvPr/>
          </p:nvSpPr>
          <p:spPr>
            <a:xfrm>
              <a:off x="987113" y="783881"/>
              <a:ext cx="813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 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AFA5DF-38DD-4018-83D9-676A213F02BC}"/>
                </a:ext>
              </a:extLst>
            </p:cNvPr>
            <p:cNvSpPr txBox="1"/>
            <p:nvPr/>
          </p:nvSpPr>
          <p:spPr>
            <a:xfrm>
              <a:off x="316686" y="783881"/>
              <a:ext cx="813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 3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CA799E3-581E-4B53-B361-451F90DFEEE2}"/>
              </a:ext>
            </a:extLst>
          </p:cNvPr>
          <p:cNvSpPr txBox="1"/>
          <p:nvPr/>
        </p:nvSpPr>
        <p:spPr>
          <a:xfrm>
            <a:off x="2875623" y="1229241"/>
            <a:ext cx="129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Year 7</a:t>
            </a:r>
          </a:p>
          <a:p>
            <a:pPr algn="ctr"/>
            <a:r>
              <a:rPr lang="en-GB" dirty="0"/>
              <a:t>Playground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97A6AA-516A-444A-A662-2BEBF40030D4}"/>
              </a:ext>
            </a:extLst>
          </p:cNvPr>
          <p:cNvSpPr txBox="1"/>
          <p:nvPr/>
        </p:nvSpPr>
        <p:spPr>
          <a:xfrm>
            <a:off x="5641803" y="1193932"/>
            <a:ext cx="12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Year 8</a:t>
            </a:r>
          </a:p>
          <a:p>
            <a:pPr algn="ctr"/>
            <a:r>
              <a:rPr lang="en-GB" dirty="0"/>
              <a:t>Playground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707EC91-0867-438A-9531-A236279A5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92270" y="3468426"/>
            <a:ext cx="3620223" cy="304048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E345BC5-F9A5-4687-B49A-8035F7A16139}"/>
              </a:ext>
            </a:extLst>
          </p:cNvPr>
          <p:cNvSpPr/>
          <p:nvPr/>
        </p:nvSpPr>
        <p:spPr>
          <a:xfrm>
            <a:off x="2444717" y="6660858"/>
            <a:ext cx="701198" cy="95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8E270B-0A84-4754-BD1E-3DDEC12D2672}"/>
              </a:ext>
            </a:extLst>
          </p:cNvPr>
          <p:cNvSpPr txBox="1"/>
          <p:nvPr/>
        </p:nvSpPr>
        <p:spPr>
          <a:xfrm>
            <a:off x="2123253" y="4592830"/>
            <a:ext cx="12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Sports</a:t>
            </a:r>
          </a:p>
          <a:p>
            <a:pPr algn="ctr"/>
            <a:r>
              <a:rPr lang="en-GB" dirty="0"/>
              <a:t>Hall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E014946-A31C-40F9-AA7E-5256CCF824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884608" y="3434695"/>
            <a:ext cx="3687684" cy="304048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28DD79-8C8B-42BE-BFF0-44F25CFCB353}"/>
              </a:ext>
            </a:extLst>
          </p:cNvPr>
          <p:cNvSpPr txBox="1"/>
          <p:nvPr/>
        </p:nvSpPr>
        <p:spPr>
          <a:xfrm>
            <a:off x="5872104" y="4588374"/>
            <a:ext cx="12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Swimming </a:t>
            </a:r>
          </a:p>
          <a:p>
            <a:pPr algn="ctr"/>
            <a:r>
              <a:rPr lang="en-GB" dirty="0"/>
              <a:t>Pool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10CF18-C31B-48F4-8D99-4A71B24E4A3D}"/>
              </a:ext>
            </a:extLst>
          </p:cNvPr>
          <p:cNvSpPr txBox="1"/>
          <p:nvPr/>
        </p:nvSpPr>
        <p:spPr>
          <a:xfrm>
            <a:off x="4102559" y="3268003"/>
            <a:ext cx="12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Lower</a:t>
            </a:r>
          </a:p>
          <a:p>
            <a:pPr algn="ctr"/>
            <a:r>
              <a:rPr lang="en-GB" dirty="0"/>
              <a:t>Site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0BDA5CD-85BB-4CB7-AAFB-410FC156DBC1}"/>
              </a:ext>
            </a:extLst>
          </p:cNvPr>
          <p:cNvSpPr/>
          <p:nvPr/>
        </p:nvSpPr>
        <p:spPr>
          <a:xfrm rot="1650230">
            <a:off x="4731440" y="6346018"/>
            <a:ext cx="864596" cy="36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To Upper Site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E49867-BC52-4291-9862-719C90AFAE76}"/>
              </a:ext>
            </a:extLst>
          </p:cNvPr>
          <p:cNvGrpSpPr/>
          <p:nvPr/>
        </p:nvGrpSpPr>
        <p:grpSpPr>
          <a:xfrm>
            <a:off x="4567176" y="1130897"/>
            <a:ext cx="511722" cy="486647"/>
            <a:chOff x="4523125" y="1319046"/>
            <a:chExt cx="511722" cy="48664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3FD8DEF-4410-4751-ADED-EE737E6F2393}"/>
                </a:ext>
              </a:extLst>
            </p:cNvPr>
            <p:cNvSpPr/>
            <p:nvPr/>
          </p:nvSpPr>
          <p:spPr>
            <a:xfrm>
              <a:off x="4523125" y="1319046"/>
              <a:ext cx="511722" cy="486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5E8D0C-03CA-4270-BA31-CF9A0F6509F9}"/>
                </a:ext>
              </a:extLst>
            </p:cNvPr>
            <p:cNvSpPr txBox="1"/>
            <p:nvPr/>
          </p:nvSpPr>
          <p:spPr>
            <a:xfrm>
              <a:off x="4589040" y="1360135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371F5A-8645-48FD-811D-00CDAA90E1F2}"/>
              </a:ext>
            </a:extLst>
          </p:cNvPr>
          <p:cNvGrpSpPr/>
          <p:nvPr/>
        </p:nvGrpSpPr>
        <p:grpSpPr>
          <a:xfrm>
            <a:off x="1070179" y="1148466"/>
            <a:ext cx="511722" cy="486647"/>
            <a:chOff x="4523125" y="1319046"/>
            <a:chExt cx="511722" cy="48664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AAC53D-ACB7-4450-AA31-23ABBE435BE5}"/>
                </a:ext>
              </a:extLst>
            </p:cNvPr>
            <p:cNvSpPr/>
            <p:nvPr/>
          </p:nvSpPr>
          <p:spPr>
            <a:xfrm>
              <a:off x="4523125" y="1319046"/>
              <a:ext cx="511722" cy="486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98161A-D7DF-48DF-AAD1-1E0FEC04DCFF}"/>
                </a:ext>
              </a:extLst>
            </p:cNvPr>
            <p:cNvSpPr txBox="1"/>
            <p:nvPr/>
          </p:nvSpPr>
          <p:spPr>
            <a:xfrm>
              <a:off x="4589040" y="1360135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8D2B9F-E694-4778-8F5B-7320DE645185}"/>
              </a:ext>
            </a:extLst>
          </p:cNvPr>
          <p:cNvGrpSpPr/>
          <p:nvPr/>
        </p:nvGrpSpPr>
        <p:grpSpPr>
          <a:xfrm>
            <a:off x="2499765" y="4050615"/>
            <a:ext cx="511722" cy="486647"/>
            <a:chOff x="4523125" y="1319046"/>
            <a:chExt cx="511722" cy="48664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7E0FD16-4196-41C1-9FD8-7CAF7F71ADCC}"/>
                </a:ext>
              </a:extLst>
            </p:cNvPr>
            <p:cNvSpPr/>
            <p:nvPr/>
          </p:nvSpPr>
          <p:spPr>
            <a:xfrm>
              <a:off x="4523125" y="1319046"/>
              <a:ext cx="511722" cy="486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077605F-8C94-4F49-BBB4-21388D6F0AFB}"/>
                </a:ext>
              </a:extLst>
            </p:cNvPr>
            <p:cNvSpPr txBox="1"/>
            <p:nvPr/>
          </p:nvSpPr>
          <p:spPr>
            <a:xfrm>
              <a:off x="4589040" y="1360135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6F709E-51C0-4F66-877A-F08F84DA2717}"/>
              </a:ext>
            </a:extLst>
          </p:cNvPr>
          <p:cNvGrpSpPr/>
          <p:nvPr/>
        </p:nvGrpSpPr>
        <p:grpSpPr>
          <a:xfrm>
            <a:off x="6289754" y="4035208"/>
            <a:ext cx="511722" cy="486647"/>
            <a:chOff x="6137354" y="3882808"/>
            <a:chExt cx="511722" cy="48664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D22F06-5239-45D5-8E1A-8FB3B4FBCA7A}"/>
                </a:ext>
              </a:extLst>
            </p:cNvPr>
            <p:cNvSpPr/>
            <p:nvPr/>
          </p:nvSpPr>
          <p:spPr>
            <a:xfrm>
              <a:off x="6137354" y="3882808"/>
              <a:ext cx="511722" cy="486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F9EFC9-1733-4DAE-81F0-D5B2E8097E57}"/>
                </a:ext>
              </a:extLst>
            </p:cNvPr>
            <p:cNvSpPr txBox="1"/>
            <p:nvPr/>
          </p:nvSpPr>
          <p:spPr>
            <a:xfrm>
              <a:off x="6202022" y="3928637"/>
              <a:ext cx="3823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36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F2F6FD-A746-4A62-A941-37F527653FAE}"/>
              </a:ext>
            </a:extLst>
          </p:cNvPr>
          <p:cNvGrpSpPr/>
          <p:nvPr/>
        </p:nvGrpSpPr>
        <p:grpSpPr>
          <a:xfrm>
            <a:off x="-25401" y="-3444"/>
            <a:ext cx="9194801" cy="6858000"/>
            <a:chOff x="-50801" y="0"/>
            <a:chExt cx="9194801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7CA462-D71E-4AD8-9007-89CDF8F37B67}"/>
                </a:ext>
              </a:extLst>
            </p:cNvPr>
            <p:cNvSpPr/>
            <p:nvPr/>
          </p:nvSpPr>
          <p:spPr>
            <a:xfrm>
              <a:off x="-50801" y="0"/>
              <a:ext cx="9194801" cy="6858000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C86496-8A29-445C-9511-3322BCA78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6" y="384933"/>
              <a:ext cx="2333128" cy="378609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EA5224-DFE3-4D12-9AAB-93C972B60DF6}"/>
                </a:ext>
              </a:extLst>
            </p:cNvPr>
            <p:cNvSpPr/>
            <p:nvPr/>
          </p:nvSpPr>
          <p:spPr>
            <a:xfrm>
              <a:off x="763544" y="2941761"/>
              <a:ext cx="1747394" cy="1427039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95903-1B3E-463B-A25E-26890802CF01}"/>
                </a:ext>
              </a:extLst>
            </p:cNvPr>
            <p:cNvSpPr/>
            <p:nvPr/>
          </p:nvSpPr>
          <p:spPr>
            <a:xfrm>
              <a:off x="2001207" y="2254665"/>
              <a:ext cx="1747394" cy="1458468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DB20A-FE20-4F10-937F-4826F55DBE3A}"/>
                </a:ext>
              </a:extLst>
            </p:cNvPr>
            <p:cNvSpPr/>
            <p:nvPr/>
          </p:nvSpPr>
          <p:spPr>
            <a:xfrm>
              <a:off x="2299386" y="1189490"/>
              <a:ext cx="1747394" cy="1427039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1E1BEE-9400-4E6F-9817-2038A5A71A84}"/>
                </a:ext>
              </a:extLst>
            </p:cNvPr>
            <p:cNvSpPr/>
            <p:nvPr/>
          </p:nvSpPr>
          <p:spPr>
            <a:xfrm>
              <a:off x="2050733" y="102952"/>
              <a:ext cx="1747394" cy="1268978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47D9FD-5992-4DEB-B89A-3F2AD91C44F9}"/>
                </a:ext>
              </a:extLst>
            </p:cNvPr>
            <p:cNvSpPr/>
            <p:nvPr/>
          </p:nvSpPr>
          <p:spPr>
            <a:xfrm>
              <a:off x="-50801" y="49306"/>
              <a:ext cx="2725822" cy="403255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17E029-5F3F-421A-AC99-279450AC72CE}"/>
                </a:ext>
              </a:extLst>
            </p:cNvPr>
            <p:cNvSpPr/>
            <p:nvPr/>
          </p:nvSpPr>
          <p:spPr>
            <a:xfrm>
              <a:off x="1947388" y="201577"/>
              <a:ext cx="1047298" cy="759142"/>
            </a:xfrm>
            <a:prstGeom prst="rect">
              <a:avLst/>
            </a:prstGeom>
            <a:pattFill prst="pct7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940B6B-68CA-43D6-B3B7-D6A28F3B11A7}"/>
              </a:ext>
            </a:extLst>
          </p:cNvPr>
          <p:cNvSpPr/>
          <p:nvPr/>
        </p:nvSpPr>
        <p:spPr>
          <a:xfrm rot="1650230" flipH="1">
            <a:off x="1711465" y="185394"/>
            <a:ext cx="864596" cy="31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To Lower Site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699405-C068-4C2F-B731-FE31810100B9}"/>
              </a:ext>
            </a:extLst>
          </p:cNvPr>
          <p:cNvGrpSpPr/>
          <p:nvPr/>
        </p:nvGrpSpPr>
        <p:grpSpPr>
          <a:xfrm>
            <a:off x="2397655" y="3337270"/>
            <a:ext cx="415883" cy="377645"/>
            <a:chOff x="1523305" y="2892308"/>
            <a:chExt cx="415883" cy="3776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46F47C-7A0D-4B91-BC51-EF72E99C2E73}"/>
                </a:ext>
              </a:extLst>
            </p:cNvPr>
            <p:cNvSpPr/>
            <p:nvPr/>
          </p:nvSpPr>
          <p:spPr>
            <a:xfrm>
              <a:off x="1535774" y="2912506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6186E8-861A-42F5-AA57-BD23158A7473}"/>
                </a:ext>
              </a:extLst>
            </p:cNvPr>
            <p:cNvSpPr txBox="1"/>
            <p:nvPr/>
          </p:nvSpPr>
          <p:spPr>
            <a:xfrm>
              <a:off x="1523305" y="2892308"/>
              <a:ext cx="41588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E9517E-5145-49E4-979B-70E336E2F0E6}"/>
              </a:ext>
            </a:extLst>
          </p:cNvPr>
          <p:cNvGrpSpPr/>
          <p:nvPr/>
        </p:nvGrpSpPr>
        <p:grpSpPr>
          <a:xfrm>
            <a:off x="158751" y="680379"/>
            <a:ext cx="2077364" cy="3102033"/>
            <a:chOff x="158751" y="680379"/>
            <a:chExt cx="2077364" cy="31020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8C579-8F8A-4D82-946B-80CB8B4EE1C8}"/>
                </a:ext>
              </a:extLst>
            </p:cNvPr>
            <p:cNvGrpSpPr/>
            <p:nvPr/>
          </p:nvGrpSpPr>
          <p:grpSpPr>
            <a:xfrm>
              <a:off x="898914" y="1534144"/>
              <a:ext cx="382385" cy="377645"/>
              <a:chOff x="1523305" y="2892308"/>
              <a:chExt cx="382385" cy="37764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3563C11-C5F7-4234-942C-883FB2CFAA01}"/>
                  </a:ext>
                </a:extLst>
              </p:cNvPr>
              <p:cNvSpPr/>
              <p:nvPr/>
            </p:nvSpPr>
            <p:spPr>
              <a:xfrm>
                <a:off x="1535774" y="2912506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4965C0-DD4F-48F9-ACA8-EE6B19F424F8}"/>
                  </a:ext>
                </a:extLst>
              </p:cNvPr>
              <p:cNvSpPr txBox="1"/>
              <p:nvPr/>
            </p:nvSpPr>
            <p:spPr>
              <a:xfrm>
                <a:off x="1523305" y="2892308"/>
                <a:ext cx="38238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650B0D-38F4-4F39-81CF-E08F38AB6ADB}"/>
                </a:ext>
              </a:extLst>
            </p:cNvPr>
            <p:cNvSpPr txBox="1"/>
            <p:nvPr/>
          </p:nvSpPr>
          <p:spPr>
            <a:xfrm>
              <a:off x="245608" y="3536191"/>
              <a:ext cx="503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6D647C-7C8B-4838-A10F-2ECB0F84FEA7}"/>
                </a:ext>
              </a:extLst>
            </p:cNvPr>
            <p:cNvSpPr txBox="1"/>
            <p:nvPr/>
          </p:nvSpPr>
          <p:spPr>
            <a:xfrm>
              <a:off x="245608" y="2668676"/>
              <a:ext cx="503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2B1FE8-CC83-4BC4-A65F-C99585848ECF}"/>
                </a:ext>
              </a:extLst>
            </p:cNvPr>
            <p:cNvSpPr txBox="1"/>
            <p:nvPr/>
          </p:nvSpPr>
          <p:spPr>
            <a:xfrm>
              <a:off x="283493" y="1360847"/>
              <a:ext cx="503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T03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EEDC7B-0035-49B0-83C0-EEABA73B8B2E}"/>
                </a:ext>
              </a:extLst>
            </p:cNvPr>
            <p:cNvSpPr txBox="1"/>
            <p:nvPr/>
          </p:nvSpPr>
          <p:spPr>
            <a:xfrm>
              <a:off x="269733" y="680379"/>
              <a:ext cx="503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T04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B0BAE7-40B5-4AB7-8344-F200B5E71FC0}"/>
                </a:ext>
              </a:extLst>
            </p:cNvPr>
            <p:cNvSpPr txBox="1"/>
            <p:nvPr/>
          </p:nvSpPr>
          <p:spPr>
            <a:xfrm>
              <a:off x="1222388" y="680379"/>
              <a:ext cx="503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T05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3987E5-7E2E-4FBD-8CF7-DF19B24F9495}"/>
                </a:ext>
              </a:extLst>
            </p:cNvPr>
            <p:cNvSpPr txBox="1"/>
            <p:nvPr/>
          </p:nvSpPr>
          <p:spPr>
            <a:xfrm>
              <a:off x="1648006" y="1516751"/>
              <a:ext cx="588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Kitchen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7D6E0-4C28-40BE-B93D-D27B342DE90B}"/>
                </a:ext>
              </a:extLst>
            </p:cNvPr>
            <p:cNvSpPr txBox="1"/>
            <p:nvPr/>
          </p:nvSpPr>
          <p:spPr>
            <a:xfrm>
              <a:off x="158751" y="2008444"/>
              <a:ext cx="588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Store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66E9C6-F656-42DF-8428-10C976B9773D}"/>
                </a:ext>
              </a:extLst>
            </p:cNvPr>
            <p:cNvSpPr txBox="1"/>
            <p:nvPr/>
          </p:nvSpPr>
          <p:spPr>
            <a:xfrm>
              <a:off x="768717" y="2475103"/>
              <a:ext cx="475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Toilet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A4AEDE-3A3C-4F37-972A-8CFEEF04DE0E}"/>
                </a:ext>
              </a:extLst>
            </p:cNvPr>
            <p:cNvSpPr txBox="1"/>
            <p:nvPr/>
          </p:nvSpPr>
          <p:spPr>
            <a:xfrm>
              <a:off x="1281299" y="2297092"/>
              <a:ext cx="7456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Year 12/13</a:t>
              </a:r>
            </a:p>
            <a:p>
              <a:r>
                <a:rPr lang="en-GB" sz="1000" dirty="0"/>
                <a:t>Cafe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739259-2406-4745-9D40-AD042BE6DDE3}"/>
              </a:ext>
            </a:extLst>
          </p:cNvPr>
          <p:cNvGrpSpPr/>
          <p:nvPr/>
        </p:nvGrpSpPr>
        <p:grpSpPr>
          <a:xfrm>
            <a:off x="3790591" y="4474"/>
            <a:ext cx="5137322" cy="4770950"/>
            <a:chOff x="3790591" y="4474"/>
            <a:chExt cx="5137322" cy="47709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4C0DC0-7B88-4CCD-A566-06C01D68A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0591" y="3044407"/>
              <a:ext cx="5137322" cy="173101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CE02A1-592B-4E5C-834C-5D909D01860B}"/>
                </a:ext>
              </a:extLst>
            </p:cNvPr>
            <p:cNvSpPr txBox="1"/>
            <p:nvPr/>
          </p:nvSpPr>
          <p:spPr>
            <a:xfrm>
              <a:off x="4178726" y="3557241"/>
              <a:ext cx="4158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H01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4C83C9-5DC4-4D39-B7BD-8C3CD9B09D23}"/>
                </a:ext>
              </a:extLst>
            </p:cNvPr>
            <p:cNvSpPr txBox="1"/>
            <p:nvPr/>
          </p:nvSpPr>
          <p:spPr>
            <a:xfrm>
              <a:off x="4654906" y="3557241"/>
              <a:ext cx="4158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H02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138FF1-342E-430F-BF4D-407A5DFC3659}"/>
                </a:ext>
              </a:extLst>
            </p:cNvPr>
            <p:cNvSpPr txBox="1"/>
            <p:nvPr/>
          </p:nvSpPr>
          <p:spPr>
            <a:xfrm>
              <a:off x="6171816" y="3787731"/>
              <a:ext cx="513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MU01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5213CD-077F-4333-A7AE-86B5B7BEE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3773" y="1551837"/>
              <a:ext cx="5098220" cy="149051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215505-29ED-4C3D-A17A-58FD016EF88C}"/>
                </a:ext>
              </a:extLst>
            </p:cNvPr>
            <p:cNvSpPr txBox="1"/>
            <p:nvPr/>
          </p:nvSpPr>
          <p:spPr>
            <a:xfrm>
              <a:off x="6702224" y="3799495"/>
              <a:ext cx="448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SC01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69081E-BBE9-4FF1-8CB6-CC8706FC023F}"/>
                </a:ext>
              </a:extLst>
            </p:cNvPr>
            <p:cNvSpPr txBox="1"/>
            <p:nvPr/>
          </p:nvSpPr>
          <p:spPr>
            <a:xfrm>
              <a:off x="7189831" y="3803462"/>
              <a:ext cx="448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SC02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6C2220-80D4-4FF4-A975-79330C456C4D}"/>
                </a:ext>
              </a:extLst>
            </p:cNvPr>
            <p:cNvSpPr txBox="1"/>
            <p:nvPr/>
          </p:nvSpPr>
          <p:spPr>
            <a:xfrm>
              <a:off x="7747837" y="3799494"/>
              <a:ext cx="448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SC03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1171CB-FD91-424F-8E4A-2AD29C025AF0}"/>
                </a:ext>
              </a:extLst>
            </p:cNvPr>
            <p:cNvSpPr txBox="1"/>
            <p:nvPr/>
          </p:nvSpPr>
          <p:spPr>
            <a:xfrm>
              <a:off x="8288296" y="3799494"/>
              <a:ext cx="448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SC04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78DE4A5-E505-4437-990E-316A0779FF5B}"/>
                </a:ext>
              </a:extLst>
            </p:cNvPr>
            <p:cNvSpPr txBox="1"/>
            <p:nvPr/>
          </p:nvSpPr>
          <p:spPr>
            <a:xfrm>
              <a:off x="5012241" y="2110773"/>
              <a:ext cx="4476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GYM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9DEEEB-92B2-4267-934B-09205E1CF3B2}"/>
                </a:ext>
              </a:extLst>
            </p:cNvPr>
            <p:cNvSpPr txBox="1"/>
            <p:nvPr/>
          </p:nvSpPr>
          <p:spPr>
            <a:xfrm>
              <a:off x="6359252" y="2109665"/>
              <a:ext cx="4476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HALL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77AA2A-F3EA-4A98-8218-F35C86593297}"/>
                </a:ext>
              </a:extLst>
            </p:cNvPr>
            <p:cNvSpPr txBox="1"/>
            <p:nvPr/>
          </p:nvSpPr>
          <p:spPr>
            <a:xfrm>
              <a:off x="5507027" y="2196700"/>
              <a:ext cx="4476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H14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4C94B8-A514-4525-A9A2-36891F2C52FE}"/>
                </a:ext>
              </a:extLst>
            </p:cNvPr>
            <p:cNvSpPr txBox="1"/>
            <p:nvPr/>
          </p:nvSpPr>
          <p:spPr>
            <a:xfrm>
              <a:off x="4035892" y="3931928"/>
              <a:ext cx="739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GROUND</a:t>
              </a:r>
            </a:p>
            <a:p>
              <a:pPr algn="ctr"/>
              <a:r>
                <a:rPr lang="en-GB" sz="1000" dirty="0"/>
                <a:t>FLOOR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0585EC-E756-4576-8EAA-EB7589270377}"/>
                </a:ext>
              </a:extLst>
            </p:cNvPr>
            <p:cNvSpPr txBox="1"/>
            <p:nvPr/>
          </p:nvSpPr>
          <p:spPr>
            <a:xfrm>
              <a:off x="4074240" y="2162527"/>
              <a:ext cx="739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FIRST</a:t>
              </a:r>
            </a:p>
            <a:p>
              <a:pPr algn="ctr"/>
              <a:r>
                <a:rPr lang="en-GB" sz="1000" dirty="0"/>
                <a:t>FLOOR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55889A-1CB2-4E38-A04F-5E994446316D}"/>
                </a:ext>
              </a:extLst>
            </p:cNvPr>
            <p:cNvSpPr txBox="1"/>
            <p:nvPr/>
          </p:nvSpPr>
          <p:spPr>
            <a:xfrm>
              <a:off x="7638361" y="2130709"/>
              <a:ext cx="448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SC11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B302A7-7D69-4A60-9A64-2E0B66D3BCCA}"/>
                </a:ext>
              </a:extLst>
            </p:cNvPr>
            <p:cNvSpPr txBox="1"/>
            <p:nvPr/>
          </p:nvSpPr>
          <p:spPr>
            <a:xfrm>
              <a:off x="8288296" y="2120928"/>
              <a:ext cx="448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SC12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2E7A7D-4D3F-4980-8963-04E20E2DA44D}"/>
                </a:ext>
              </a:extLst>
            </p:cNvPr>
            <p:cNvSpPr txBox="1"/>
            <p:nvPr/>
          </p:nvSpPr>
          <p:spPr>
            <a:xfrm>
              <a:off x="4913880" y="3496830"/>
              <a:ext cx="8021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PE</a:t>
              </a:r>
            </a:p>
            <a:p>
              <a:pPr algn="ctr"/>
              <a:r>
                <a:rPr lang="en-GB" sz="1000" dirty="0"/>
                <a:t>CHANGING</a:t>
              </a:r>
            </a:p>
            <a:p>
              <a:pPr algn="ctr"/>
              <a:r>
                <a:rPr lang="en-GB" sz="1000" dirty="0"/>
                <a:t>ROOM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9BF493-82F0-4659-AAF5-67239E53BC2E}"/>
                </a:ext>
              </a:extLst>
            </p:cNvPr>
            <p:cNvSpPr txBox="1"/>
            <p:nvPr/>
          </p:nvSpPr>
          <p:spPr>
            <a:xfrm>
              <a:off x="5482486" y="3988128"/>
              <a:ext cx="4753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Toilet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4B9A4E0-1C21-495D-8B26-459C9C85C16B}"/>
                </a:ext>
              </a:extLst>
            </p:cNvPr>
            <p:cNvGrpSpPr/>
            <p:nvPr/>
          </p:nvGrpSpPr>
          <p:grpSpPr>
            <a:xfrm>
              <a:off x="4213276" y="2786534"/>
              <a:ext cx="415883" cy="377645"/>
              <a:chOff x="1523305" y="2892308"/>
              <a:chExt cx="415883" cy="37764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C20C77A-D550-4690-80C4-537D3427D27E}"/>
                  </a:ext>
                </a:extLst>
              </p:cNvPr>
              <p:cNvSpPr/>
              <p:nvPr/>
            </p:nvSpPr>
            <p:spPr>
              <a:xfrm>
                <a:off x="1535774" y="2912506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2EC5B5-ABBA-4567-84B3-7B2C63CEC83B}"/>
                  </a:ext>
                </a:extLst>
              </p:cNvPr>
              <p:cNvSpPr txBox="1"/>
              <p:nvPr/>
            </p:nvSpPr>
            <p:spPr>
              <a:xfrm>
                <a:off x="1523305" y="2892308"/>
                <a:ext cx="41588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FFDAC31-6C57-489C-8492-88EAF95EE7D2}"/>
                </a:ext>
              </a:extLst>
            </p:cNvPr>
            <p:cNvGrpSpPr/>
            <p:nvPr/>
          </p:nvGrpSpPr>
          <p:grpSpPr>
            <a:xfrm>
              <a:off x="5701616" y="2794173"/>
              <a:ext cx="415883" cy="374316"/>
              <a:chOff x="1506556" y="2895637"/>
              <a:chExt cx="415883" cy="37431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B0B330F-8087-49E7-A076-8B4A9CAF5FF6}"/>
                  </a:ext>
                </a:extLst>
              </p:cNvPr>
              <p:cNvSpPr/>
              <p:nvPr/>
            </p:nvSpPr>
            <p:spPr>
              <a:xfrm>
                <a:off x="1535774" y="2912506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7B18AF-692F-4D95-8F5D-379759649491}"/>
                  </a:ext>
                </a:extLst>
              </p:cNvPr>
              <p:cNvSpPr txBox="1"/>
              <p:nvPr/>
            </p:nvSpPr>
            <p:spPr>
              <a:xfrm>
                <a:off x="1506556" y="2895637"/>
                <a:ext cx="41588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DBE3353-9315-4660-B08F-4E2D1C5C5ADE}"/>
                </a:ext>
              </a:extLst>
            </p:cNvPr>
            <p:cNvGrpSpPr/>
            <p:nvPr/>
          </p:nvGrpSpPr>
          <p:grpSpPr>
            <a:xfrm>
              <a:off x="7517259" y="2811014"/>
              <a:ext cx="415883" cy="377645"/>
              <a:chOff x="1523305" y="2892308"/>
              <a:chExt cx="415883" cy="37764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A58374F-902E-439D-A462-9F22986FDFD1}"/>
                  </a:ext>
                </a:extLst>
              </p:cNvPr>
              <p:cNvSpPr/>
              <p:nvPr/>
            </p:nvSpPr>
            <p:spPr>
              <a:xfrm>
                <a:off x="1535774" y="2912506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927C44-365E-423E-98BC-0EC58863D8FE}"/>
                  </a:ext>
                </a:extLst>
              </p:cNvPr>
              <p:cNvSpPr txBox="1"/>
              <p:nvPr/>
            </p:nvSpPr>
            <p:spPr>
              <a:xfrm>
                <a:off x="1523305" y="2892308"/>
                <a:ext cx="41588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D804AF0-DCFC-411C-BE63-E4BCC5D3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693" y="4474"/>
              <a:ext cx="5098220" cy="1575255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2949873-CF1C-454C-88CE-03A0FC145D41}"/>
              </a:ext>
            </a:extLst>
          </p:cNvPr>
          <p:cNvSpPr txBox="1"/>
          <p:nvPr/>
        </p:nvSpPr>
        <p:spPr>
          <a:xfrm>
            <a:off x="4011636" y="337393"/>
            <a:ext cx="41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F353D-DA03-4B95-99BA-E77FFD69C20A}"/>
              </a:ext>
            </a:extLst>
          </p:cNvPr>
          <p:cNvSpPr txBox="1"/>
          <p:nvPr/>
        </p:nvSpPr>
        <p:spPr>
          <a:xfrm>
            <a:off x="4312927" y="339506"/>
            <a:ext cx="41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BD96D7-C17A-4F9A-B7AE-9A57811544C0}"/>
              </a:ext>
            </a:extLst>
          </p:cNvPr>
          <p:cNvSpPr txBox="1"/>
          <p:nvPr/>
        </p:nvSpPr>
        <p:spPr>
          <a:xfrm>
            <a:off x="4596359" y="339506"/>
            <a:ext cx="41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H13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C3D79E-F24E-42D4-B3CD-F5211EE04A78}"/>
              </a:ext>
            </a:extLst>
          </p:cNvPr>
          <p:cNvSpPr txBox="1"/>
          <p:nvPr/>
        </p:nvSpPr>
        <p:spPr>
          <a:xfrm>
            <a:off x="5507027" y="721986"/>
            <a:ext cx="447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H21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231AA9-19A5-44B7-9D46-D2E93DE6952B}"/>
              </a:ext>
            </a:extLst>
          </p:cNvPr>
          <p:cNvSpPr txBox="1"/>
          <p:nvPr/>
        </p:nvSpPr>
        <p:spPr>
          <a:xfrm>
            <a:off x="5640668" y="339639"/>
            <a:ext cx="447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H21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F075487-BA6E-4A04-9305-CA5F1E5DA952}"/>
              </a:ext>
            </a:extLst>
          </p:cNvPr>
          <p:cNvSpPr/>
          <p:nvPr/>
        </p:nvSpPr>
        <p:spPr>
          <a:xfrm>
            <a:off x="3782553" y="4775424"/>
            <a:ext cx="5137322" cy="19830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C42E05-4554-46A9-B9E2-0618687AE511}"/>
              </a:ext>
            </a:extLst>
          </p:cNvPr>
          <p:cNvCxnSpPr>
            <a:cxnSpLocks/>
          </p:cNvCxnSpPr>
          <p:nvPr/>
        </p:nvCxnSpPr>
        <p:spPr>
          <a:xfrm>
            <a:off x="7634951" y="539789"/>
            <a:ext cx="0" cy="428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259B1A-71F0-4CEE-A30B-EC00DD79D6C4}"/>
              </a:ext>
            </a:extLst>
          </p:cNvPr>
          <p:cNvCxnSpPr>
            <a:cxnSpLocks/>
          </p:cNvCxnSpPr>
          <p:nvPr/>
        </p:nvCxnSpPr>
        <p:spPr>
          <a:xfrm>
            <a:off x="7634951" y="347385"/>
            <a:ext cx="0" cy="540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2BF440-BD3B-415F-BF70-9B70C65EB689}"/>
              </a:ext>
            </a:extLst>
          </p:cNvPr>
          <p:cNvCxnSpPr>
            <a:cxnSpLocks/>
          </p:cNvCxnSpPr>
          <p:nvPr/>
        </p:nvCxnSpPr>
        <p:spPr>
          <a:xfrm>
            <a:off x="7616398" y="415885"/>
            <a:ext cx="0" cy="812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E96ED0C-93DE-4385-B9CE-B019EFE119FD}"/>
              </a:ext>
            </a:extLst>
          </p:cNvPr>
          <p:cNvSpPr txBox="1"/>
          <p:nvPr/>
        </p:nvSpPr>
        <p:spPr>
          <a:xfrm>
            <a:off x="7668987" y="688645"/>
            <a:ext cx="448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SC21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FAE520-28EA-4546-8CB5-D4BFD9351D65}"/>
              </a:ext>
            </a:extLst>
          </p:cNvPr>
          <p:cNvSpPr txBox="1"/>
          <p:nvPr/>
        </p:nvSpPr>
        <p:spPr>
          <a:xfrm>
            <a:off x="8334533" y="680378"/>
            <a:ext cx="448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SC22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5E572B-C064-4B7A-8772-0B0C2C6DE5D0}"/>
              </a:ext>
            </a:extLst>
          </p:cNvPr>
          <p:cNvGrpSpPr/>
          <p:nvPr/>
        </p:nvGrpSpPr>
        <p:grpSpPr>
          <a:xfrm>
            <a:off x="6383905" y="5345984"/>
            <a:ext cx="415883" cy="377645"/>
            <a:chOff x="1523305" y="2892308"/>
            <a:chExt cx="415883" cy="37764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16A3F8-BDFE-484B-ABCD-642E0BDAEEA0}"/>
                </a:ext>
              </a:extLst>
            </p:cNvPr>
            <p:cNvSpPr/>
            <p:nvPr/>
          </p:nvSpPr>
          <p:spPr>
            <a:xfrm>
              <a:off x="1535774" y="2912506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E3D40E-4D38-446B-9A21-C3D7F43457EA}"/>
                </a:ext>
              </a:extLst>
            </p:cNvPr>
            <p:cNvSpPr txBox="1"/>
            <p:nvPr/>
          </p:nvSpPr>
          <p:spPr>
            <a:xfrm>
              <a:off x="1523305" y="2892308"/>
              <a:ext cx="41588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91384E5-C99A-4125-814D-EF13826AB5F7}"/>
              </a:ext>
            </a:extLst>
          </p:cNvPr>
          <p:cNvSpPr txBox="1"/>
          <p:nvPr/>
        </p:nvSpPr>
        <p:spPr>
          <a:xfrm>
            <a:off x="4097604" y="736011"/>
            <a:ext cx="7396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SECOND</a:t>
            </a:r>
          </a:p>
          <a:p>
            <a:pPr algn="ctr"/>
            <a:r>
              <a:rPr lang="en-GB" sz="1000" dirty="0"/>
              <a:t>FLOOR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1801445-7A30-4DA9-8EDB-A17EC7AEEC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40" t="-920" b="83204"/>
          <a:stretch/>
        </p:blipFill>
        <p:spPr>
          <a:xfrm>
            <a:off x="13536" y="5735675"/>
            <a:ext cx="3298210" cy="107646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3EAB206-E7BA-4ADC-8F5A-332A94E9EFEB}"/>
              </a:ext>
            </a:extLst>
          </p:cNvPr>
          <p:cNvSpPr txBox="1"/>
          <p:nvPr/>
        </p:nvSpPr>
        <p:spPr>
          <a:xfrm>
            <a:off x="1537236" y="2071092"/>
            <a:ext cx="5606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C3562D-B780-40FD-ACC0-39F7AB502AEF}"/>
              </a:ext>
            </a:extLst>
          </p:cNvPr>
          <p:cNvGrpSpPr/>
          <p:nvPr/>
        </p:nvGrpSpPr>
        <p:grpSpPr>
          <a:xfrm>
            <a:off x="371181" y="6177621"/>
            <a:ext cx="415883" cy="377645"/>
            <a:chOff x="1523305" y="2892308"/>
            <a:chExt cx="415883" cy="37764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0EEF2AC-2F79-43F5-B792-E42D91A60223}"/>
                </a:ext>
              </a:extLst>
            </p:cNvPr>
            <p:cNvSpPr/>
            <p:nvPr/>
          </p:nvSpPr>
          <p:spPr>
            <a:xfrm>
              <a:off x="1535774" y="2912506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58D8C9D-F450-4784-9BBB-77B13E85DE6C}"/>
                </a:ext>
              </a:extLst>
            </p:cNvPr>
            <p:cNvSpPr txBox="1"/>
            <p:nvPr/>
          </p:nvSpPr>
          <p:spPr>
            <a:xfrm>
              <a:off x="1523305" y="2892308"/>
              <a:ext cx="41588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DED9754-37FB-4FAF-9FD3-3C3834B1A4E8}"/>
              </a:ext>
            </a:extLst>
          </p:cNvPr>
          <p:cNvGrpSpPr/>
          <p:nvPr/>
        </p:nvGrpSpPr>
        <p:grpSpPr>
          <a:xfrm>
            <a:off x="2288495" y="6172538"/>
            <a:ext cx="415883" cy="377645"/>
            <a:chOff x="1523305" y="2892308"/>
            <a:chExt cx="415883" cy="377645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7C9099B-0C30-4DAF-BA74-D9E9DAA4B857}"/>
                </a:ext>
              </a:extLst>
            </p:cNvPr>
            <p:cNvSpPr/>
            <p:nvPr/>
          </p:nvSpPr>
          <p:spPr>
            <a:xfrm>
              <a:off x="1535774" y="2912506"/>
              <a:ext cx="357448" cy="357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B35BEB3-FE64-495F-9770-C011D5471268}"/>
                </a:ext>
              </a:extLst>
            </p:cNvPr>
            <p:cNvSpPr txBox="1"/>
            <p:nvPr/>
          </p:nvSpPr>
          <p:spPr>
            <a:xfrm>
              <a:off x="1523305" y="2892308"/>
              <a:ext cx="41588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2BBCDC9-A4FD-46FB-92F6-14691E0E2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6" y="4175762"/>
            <a:ext cx="928186" cy="126938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4C7FDA7-9D4B-44AB-8400-6D95216AAF68}"/>
              </a:ext>
            </a:extLst>
          </p:cNvPr>
          <p:cNvSpPr txBox="1"/>
          <p:nvPr/>
        </p:nvSpPr>
        <p:spPr>
          <a:xfrm>
            <a:off x="158751" y="4568959"/>
            <a:ext cx="503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CISCO</a:t>
            </a:r>
          </a:p>
        </p:txBody>
      </p:sp>
    </p:spTree>
    <p:extLst>
      <p:ext uri="{BB962C8B-B14F-4D97-AF65-F5344CB8AC3E}">
        <p14:creationId xmlns:p14="http://schemas.microsoft.com/office/powerpoint/2010/main" val="188935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B1F86B66-389F-42B9-8F1C-A08375ACA3F7}"/>
              </a:ext>
            </a:extLst>
          </p:cNvPr>
          <p:cNvGrpSpPr/>
          <p:nvPr/>
        </p:nvGrpSpPr>
        <p:grpSpPr>
          <a:xfrm>
            <a:off x="159836" y="429659"/>
            <a:ext cx="8824328" cy="6242043"/>
            <a:chOff x="159836" y="429659"/>
            <a:chExt cx="8824328" cy="624204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A9FC274-B01A-4F45-8262-1DCBAF12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2195" y="1953398"/>
              <a:ext cx="2951327" cy="34319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359AC0-F65E-4238-A955-97CDC022DF38}"/>
                </a:ext>
              </a:extLst>
            </p:cNvPr>
            <p:cNvSpPr txBox="1"/>
            <p:nvPr/>
          </p:nvSpPr>
          <p:spPr>
            <a:xfrm>
              <a:off x="2720311" y="429659"/>
              <a:ext cx="3584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 Main Building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0EC02F5-1C1A-4456-BD5E-D2EEB58AFAD7}"/>
                </a:ext>
              </a:extLst>
            </p:cNvPr>
            <p:cNvGrpSpPr/>
            <p:nvPr/>
          </p:nvGrpSpPr>
          <p:grpSpPr>
            <a:xfrm>
              <a:off x="159836" y="1076362"/>
              <a:ext cx="8824328" cy="5595340"/>
              <a:chOff x="189043" y="1080467"/>
              <a:chExt cx="8471926" cy="534787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630A2E5-4B30-4DC2-A8F2-9E36A59BF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921" y="5077596"/>
                <a:ext cx="2721925" cy="1022006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A5C3700-D9FC-4140-8185-570E179A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43" y="1944573"/>
                <a:ext cx="2754592" cy="318662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24BA83C-3BD9-4ED7-B7D9-080374121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8690" y="1726798"/>
                <a:ext cx="2902279" cy="3404404"/>
              </a:xfrm>
              <a:prstGeom prst="rect">
                <a:avLst/>
              </a:prstGeom>
            </p:spPr>
          </p:pic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9B98971D-70D3-46CB-B991-1B769A661CFD}"/>
                  </a:ext>
                </a:extLst>
              </p:cNvPr>
              <p:cNvSpPr/>
              <p:nvPr/>
            </p:nvSpPr>
            <p:spPr>
              <a:xfrm>
                <a:off x="362797" y="1099222"/>
                <a:ext cx="330506" cy="7462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South</a:t>
                </a:r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FC3B48E4-7211-4D0B-9FF4-22137CE15206}"/>
                  </a:ext>
                </a:extLst>
              </p:cNvPr>
              <p:cNvSpPr/>
              <p:nvPr/>
            </p:nvSpPr>
            <p:spPr>
              <a:xfrm>
                <a:off x="2389805" y="1095332"/>
                <a:ext cx="330506" cy="7462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North</a:t>
                </a:r>
              </a:p>
            </p:txBody>
          </p:sp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AC5A015F-F8CC-412E-9DB8-B69F5F761370}"/>
                  </a:ext>
                </a:extLst>
              </p:cNvPr>
              <p:cNvSpPr/>
              <p:nvPr/>
            </p:nvSpPr>
            <p:spPr>
              <a:xfrm>
                <a:off x="3230116" y="1097634"/>
                <a:ext cx="330506" cy="7462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South</a:t>
                </a:r>
              </a:p>
            </p:txBody>
          </p:sp>
          <p:sp>
            <p:nvSpPr>
              <p:cNvPr id="12" name="Arrow: Down 11">
                <a:extLst>
                  <a:ext uri="{FF2B5EF4-FFF2-40B4-BE49-F238E27FC236}">
                    <a16:creationId xmlns:a16="http://schemas.microsoft.com/office/drawing/2014/main" id="{F38E2842-0B72-48D4-8145-1D6A7C4F3CE2}"/>
                  </a:ext>
                </a:extLst>
              </p:cNvPr>
              <p:cNvSpPr/>
              <p:nvPr/>
            </p:nvSpPr>
            <p:spPr>
              <a:xfrm>
                <a:off x="5257124" y="1093744"/>
                <a:ext cx="330506" cy="7462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North</a:t>
                </a: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166A70EF-E247-47C8-997E-55B235CB656F}"/>
                  </a:ext>
                </a:extLst>
              </p:cNvPr>
              <p:cNvSpPr/>
              <p:nvPr/>
            </p:nvSpPr>
            <p:spPr>
              <a:xfrm>
                <a:off x="6053268" y="1099223"/>
                <a:ext cx="330506" cy="7462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South</a:t>
                </a:r>
              </a:p>
            </p:txBody>
          </p:sp>
          <p:sp>
            <p:nvSpPr>
              <p:cNvPr id="14" name="Arrow: Down 13">
                <a:extLst>
                  <a:ext uri="{FF2B5EF4-FFF2-40B4-BE49-F238E27FC236}">
                    <a16:creationId xmlns:a16="http://schemas.microsoft.com/office/drawing/2014/main" id="{8DCEE6BA-51ED-4ED4-A2F9-5A96CB713637}"/>
                  </a:ext>
                </a:extLst>
              </p:cNvPr>
              <p:cNvSpPr/>
              <p:nvPr/>
            </p:nvSpPr>
            <p:spPr>
              <a:xfrm>
                <a:off x="8080276" y="1095333"/>
                <a:ext cx="330506" cy="7462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/>
                  <a:t>North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39D88D-96E6-4C17-9C37-FBC9C91AA42F}"/>
                  </a:ext>
                </a:extLst>
              </p:cNvPr>
              <p:cNvSpPr txBox="1"/>
              <p:nvPr/>
            </p:nvSpPr>
            <p:spPr>
              <a:xfrm>
                <a:off x="1069067" y="1117366"/>
                <a:ext cx="903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Ground</a:t>
                </a:r>
              </a:p>
              <a:p>
                <a:pPr algn="ctr"/>
                <a:r>
                  <a:rPr lang="en-GB" dirty="0"/>
                  <a:t>Floor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2089C-F9A8-4360-9AF7-3AE283AEBEC9}"/>
                  </a:ext>
                </a:extLst>
              </p:cNvPr>
              <p:cNvSpPr txBox="1"/>
              <p:nvPr/>
            </p:nvSpPr>
            <p:spPr>
              <a:xfrm>
                <a:off x="3936283" y="1080467"/>
                <a:ext cx="903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First</a:t>
                </a:r>
              </a:p>
              <a:p>
                <a:pPr algn="ctr"/>
                <a:r>
                  <a:rPr lang="en-GB" dirty="0"/>
                  <a:t>Floor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85C348-0B05-4531-96F2-942FCCA32CB6}"/>
                  </a:ext>
                </a:extLst>
              </p:cNvPr>
              <p:cNvSpPr txBox="1"/>
              <p:nvPr/>
            </p:nvSpPr>
            <p:spPr>
              <a:xfrm>
                <a:off x="6782209" y="1117365"/>
                <a:ext cx="903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Second</a:t>
                </a:r>
              </a:p>
              <a:p>
                <a:pPr algn="ctr"/>
                <a:r>
                  <a:rPr lang="en-GB" dirty="0"/>
                  <a:t>Floor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D3899C-05C3-468C-AEF8-5B4B6E4DB983}"/>
                  </a:ext>
                </a:extLst>
              </p:cNvPr>
              <p:cNvSpPr txBox="1"/>
              <p:nvPr/>
            </p:nvSpPr>
            <p:spPr>
              <a:xfrm>
                <a:off x="912693" y="6059009"/>
                <a:ext cx="1355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Basement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E6529A-238A-47B2-931A-D242947C309D}"/>
                  </a:ext>
                </a:extLst>
              </p:cNvPr>
              <p:cNvSpPr txBox="1"/>
              <p:nvPr/>
            </p:nvSpPr>
            <p:spPr>
              <a:xfrm>
                <a:off x="324238" y="3141753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S01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E4A47A-EEE5-4EF5-8F89-1A4078BCA8C7}"/>
                  </a:ext>
                </a:extLst>
              </p:cNvPr>
              <p:cNvSpPr txBox="1"/>
              <p:nvPr/>
            </p:nvSpPr>
            <p:spPr>
              <a:xfrm>
                <a:off x="324238" y="2867990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S02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590B2E-7207-47E7-8C07-A63384BE7753}"/>
                  </a:ext>
                </a:extLst>
              </p:cNvPr>
              <p:cNvSpPr txBox="1"/>
              <p:nvPr/>
            </p:nvSpPr>
            <p:spPr>
              <a:xfrm>
                <a:off x="306953" y="2594227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S03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A5B115-B137-4EC5-AE93-CAB13E83AD04}"/>
                  </a:ext>
                </a:extLst>
              </p:cNvPr>
              <p:cNvSpPr txBox="1"/>
              <p:nvPr/>
            </p:nvSpPr>
            <p:spPr>
              <a:xfrm>
                <a:off x="306953" y="2348006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S04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D62E7C-B4CD-4C0B-AB17-C4DBEDEA5D1C}"/>
                  </a:ext>
                </a:extLst>
              </p:cNvPr>
              <p:cNvSpPr txBox="1"/>
              <p:nvPr/>
            </p:nvSpPr>
            <p:spPr>
              <a:xfrm>
                <a:off x="2295402" y="3467980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N01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21DC4-0A5D-4DFF-AA4D-8C6B66874024}"/>
                  </a:ext>
                </a:extLst>
              </p:cNvPr>
              <p:cNvSpPr txBox="1"/>
              <p:nvPr/>
            </p:nvSpPr>
            <p:spPr>
              <a:xfrm>
                <a:off x="2312687" y="3114211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N02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F66E5A-5195-4134-A528-147EF6F6B590}"/>
                  </a:ext>
                </a:extLst>
              </p:cNvPr>
              <p:cNvSpPr txBox="1"/>
              <p:nvPr/>
            </p:nvSpPr>
            <p:spPr>
              <a:xfrm>
                <a:off x="2295402" y="2840448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N03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AC0CB7-57F3-45E1-99FE-09F9A9CF3082}"/>
                  </a:ext>
                </a:extLst>
              </p:cNvPr>
              <p:cNvSpPr txBox="1"/>
              <p:nvPr/>
            </p:nvSpPr>
            <p:spPr>
              <a:xfrm>
                <a:off x="2295402" y="2594227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N04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5453F-A385-4944-BEB7-B491F7CF707D}"/>
                  </a:ext>
                </a:extLst>
              </p:cNvPr>
              <p:cNvSpPr txBox="1"/>
              <p:nvPr/>
            </p:nvSpPr>
            <p:spPr>
              <a:xfrm>
                <a:off x="2295402" y="2330879"/>
                <a:ext cx="4076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N05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E208E9-A83C-437E-9298-1ABD43C88974}"/>
                </a:ext>
              </a:extLst>
            </p:cNvPr>
            <p:cNvSpPr txBox="1"/>
            <p:nvPr/>
          </p:nvSpPr>
          <p:spPr>
            <a:xfrm>
              <a:off x="5350161" y="3676723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E4CA59-DD1C-4DF0-B1A2-42829327CA41}"/>
                </a:ext>
              </a:extLst>
            </p:cNvPr>
            <p:cNvSpPr txBox="1"/>
            <p:nvPr/>
          </p:nvSpPr>
          <p:spPr>
            <a:xfrm>
              <a:off x="5336925" y="3246696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N12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533B00-37AB-472E-9B30-B6B26BC3A242}"/>
                </a:ext>
              </a:extLst>
            </p:cNvPr>
            <p:cNvSpPr txBox="1"/>
            <p:nvPr/>
          </p:nvSpPr>
          <p:spPr>
            <a:xfrm>
              <a:off x="5331546" y="2982677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N13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E94DEE-77BF-40D3-A0AB-9573968926F3}"/>
                </a:ext>
              </a:extLst>
            </p:cNvPr>
            <p:cNvSpPr txBox="1"/>
            <p:nvPr/>
          </p:nvSpPr>
          <p:spPr>
            <a:xfrm>
              <a:off x="5330943" y="269575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N14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63EABE-BF6A-4020-A7CE-D964F0DFE25E}"/>
                </a:ext>
              </a:extLst>
            </p:cNvPr>
            <p:cNvSpPr txBox="1"/>
            <p:nvPr/>
          </p:nvSpPr>
          <p:spPr>
            <a:xfrm>
              <a:off x="5330943" y="2395075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N15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B1CC8E-4F80-4FA3-BC18-C0D448127A5D}"/>
                </a:ext>
              </a:extLst>
            </p:cNvPr>
            <p:cNvSpPr txBox="1"/>
            <p:nvPr/>
          </p:nvSpPr>
          <p:spPr>
            <a:xfrm>
              <a:off x="8269967" y="356681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N21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2B28E-C3F5-499B-8C44-5AAC7335CCB5}"/>
                </a:ext>
              </a:extLst>
            </p:cNvPr>
            <p:cNvSpPr txBox="1"/>
            <p:nvPr/>
          </p:nvSpPr>
          <p:spPr>
            <a:xfrm>
              <a:off x="8269967" y="320991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N22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5D32CD-C054-44A6-B479-F049CFDC8F2C}"/>
                </a:ext>
              </a:extLst>
            </p:cNvPr>
            <p:cNvSpPr txBox="1"/>
            <p:nvPr/>
          </p:nvSpPr>
          <p:spPr>
            <a:xfrm>
              <a:off x="8269967" y="2929178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N23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F05EA5-1E01-4BA9-81BD-7079A57F5E40}"/>
                </a:ext>
              </a:extLst>
            </p:cNvPr>
            <p:cNvSpPr txBox="1"/>
            <p:nvPr/>
          </p:nvSpPr>
          <p:spPr>
            <a:xfrm>
              <a:off x="8269967" y="2652193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N24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21E8DC-4FD9-4FAA-A6D5-DA70661D7A72}"/>
                </a:ext>
              </a:extLst>
            </p:cNvPr>
            <p:cNvSpPr txBox="1"/>
            <p:nvPr/>
          </p:nvSpPr>
          <p:spPr>
            <a:xfrm>
              <a:off x="8269967" y="235744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N25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95ED8F-DECF-48B6-A20D-4FA42AD39037}"/>
                </a:ext>
              </a:extLst>
            </p:cNvPr>
            <p:cNvSpPr txBox="1"/>
            <p:nvPr/>
          </p:nvSpPr>
          <p:spPr>
            <a:xfrm>
              <a:off x="3226729" y="402700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S11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C2CC87-6254-432F-B505-2690014CCA90}"/>
                </a:ext>
              </a:extLst>
            </p:cNvPr>
            <p:cNvSpPr txBox="1"/>
            <p:nvPr/>
          </p:nvSpPr>
          <p:spPr>
            <a:xfrm>
              <a:off x="3226729" y="3708859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S12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9BB28C-B56F-4824-ABA1-080633FB7FD5}"/>
                </a:ext>
              </a:extLst>
            </p:cNvPr>
            <p:cNvSpPr txBox="1"/>
            <p:nvPr/>
          </p:nvSpPr>
          <p:spPr>
            <a:xfrm>
              <a:off x="3234044" y="3246696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S13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947C6CE-112A-44AE-A7DF-F16C368E55DD}"/>
                </a:ext>
              </a:extLst>
            </p:cNvPr>
            <p:cNvSpPr txBox="1"/>
            <p:nvPr/>
          </p:nvSpPr>
          <p:spPr>
            <a:xfrm>
              <a:off x="3234044" y="2928554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S14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BC9CD5A-028E-4DC3-BC64-E5E2E606B5FB}"/>
                </a:ext>
              </a:extLst>
            </p:cNvPr>
            <p:cNvSpPr txBox="1"/>
            <p:nvPr/>
          </p:nvSpPr>
          <p:spPr>
            <a:xfrm>
              <a:off x="3227042" y="263173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S15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99568F-BDE8-49C1-B5A1-33160F10D0C6}"/>
                </a:ext>
              </a:extLst>
            </p:cNvPr>
            <p:cNvSpPr txBox="1"/>
            <p:nvPr/>
          </p:nvSpPr>
          <p:spPr>
            <a:xfrm>
              <a:off x="3230877" y="2384636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S16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AB7665-2F9C-4ADC-9334-1F899F5FBE8A}"/>
                </a:ext>
              </a:extLst>
            </p:cNvPr>
            <p:cNvSpPr txBox="1"/>
            <p:nvPr/>
          </p:nvSpPr>
          <p:spPr>
            <a:xfrm>
              <a:off x="3894268" y="4389120"/>
              <a:ext cx="111298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Senior Leadership </a:t>
              </a:r>
            </a:p>
            <a:p>
              <a:pPr algn="ctr"/>
              <a:r>
                <a:rPr lang="en-GB" sz="1000" dirty="0"/>
                <a:t>&amp; Admin offices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DFB162-E731-44D5-834B-8FA1F50E973F}"/>
                </a:ext>
              </a:extLst>
            </p:cNvPr>
            <p:cNvSpPr txBox="1"/>
            <p:nvPr/>
          </p:nvSpPr>
          <p:spPr>
            <a:xfrm>
              <a:off x="2345429" y="3973190"/>
              <a:ext cx="586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The </a:t>
              </a:r>
            </a:p>
            <a:p>
              <a:pPr algn="ctr"/>
              <a:r>
                <a:rPr lang="en-GB" sz="1000" dirty="0"/>
                <a:t>Chapel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CCA52D-DCB6-4215-83DE-E147E3A463B3}"/>
                </a:ext>
              </a:extLst>
            </p:cNvPr>
            <p:cNvSpPr txBox="1"/>
            <p:nvPr/>
          </p:nvSpPr>
          <p:spPr>
            <a:xfrm>
              <a:off x="709955" y="4370581"/>
              <a:ext cx="7627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Reception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8DDCAC5-087C-4BF8-8D7F-BF2F3B0A6EB3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V="1">
              <a:off x="1091317" y="4150111"/>
              <a:ext cx="0" cy="22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125F48-A5CA-4F0A-9CC8-6314909B52A8}"/>
                </a:ext>
              </a:extLst>
            </p:cNvPr>
            <p:cNvSpPr txBox="1"/>
            <p:nvPr/>
          </p:nvSpPr>
          <p:spPr>
            <a:xfrm>
              <a:off x="798785" y="3566811"/>
              <a:ext cx="6710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Medical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243286D-D59A-473E-9594-FA798B362D31}"/>
                </a:ext>
              </a:extLst>
            </p:cNvPr>
            <p:cNvCxnSpPr>
              <a:cxnSpLocks/>
            </p:cNvCxnSpPr>
            <p:nvPr/>
          </p:nvCxnSpPr>
          <p:spPr>
            <a:xfrm>
              <a:off x="1091317" y="3720078"/>
              <a:ext cx="0" cy="185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FF315F-848A-4440-86EB-A9FEE9AB02F9}"/>
                </a:ext>
              </a:extLst>
            </p:cNvPr>
            <p:cNvSpPr txBox="1"/>
            <p:nvPr/>
          </p:nvSpPr>
          <p:spPr>
            <a:xfrm>
              <a:off x="1641861" y="5718234"/>
              <a:ext cx="390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AR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A4C707-13DA-45A4-8DF9-D7D297C594F9}"/>
                </a:ext>
              </a:extLst>
            </p:cNvPr>
            <p:cNvSpPr txBox="1"/>
            <p:nvPr/>
          </p:nvSpPr>
          <p:spPr>
            <a:xfrm>
              <a:off x="1891245" y="3905986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V01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651BEB-AFC4-4B6A-B4D0-AFD1D38D2C18}"/>
                </a:ext>
              </a:extLst>
            </p:cNvPr>
            <p:cNvSpPr txBox="1"/>
            <p:nvPr/>
          </p:nvSpPr>
          <p:spPr>
            <a:xfrm>
              <a:off x="215602" y="3682418"/>
              <a:ext cx="5117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The </a:t>
              </a:r>
            </a:p>
            <a:p>
              <a:r>
                <a:rPr lang="en-GB" sz="1000" dirty="0"/>
                <a:t>Staff</a:t>
              </a:r>
            </a:p>
            <a:p>
              <a:r>
                <a:rPr lang="en-GB" sz="1000" dirty="0"/>
                <a:t>Room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4699E61-74BB-49B6-9390-4C6F4880C613}"/>
                </a:ext>
              </a:extLst>
            </p:cNvPr>
            <p:cNvSpPr txBox="1"/>
            <p:nvPr/>
          </p:nvSpPr>
          <p:spPr>
            <a:xfrm>
              <a:off x="6155117" y="3720078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S21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65F7CB7-1CFD-4074-B71E-2AEAD9276B89}"/>
                </a:ext>
              </a:extLst>
            </p:cNvPr>
            <p:cNvSpPr txBox="1"/>
            <p:nvPr/>
          </p:nvSpPr>
          <p:spPr>
            <a:xfrm>
              <a:off x="6285459" y="3155040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S22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258934-2C6D-4AA3-8395-31FD305FDA15}"/>
                </a:ext>
              </a:extLst>
            </p:cNvPr>
            <p:cNvSpPr txBox="1"/>
            <p:nvPr/>
          </p:nvSpPr>
          <p:spPr>
            <a:xfrm>
              <a:off x="6284856" y="2803399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S23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70B6A44-DD5F-4AC1-B02F-EFF0645CA486}"/>
                </a:ext>
              </a:extLst>
            </p:cNvPr>
            <p:cNvSpPr txBox="1"/>
            <p:nvPr/>
          </p:nvSpPr>
          <p:spPr>
            <a:xfrm>
              <a:off x="6267992" y="2408251"/>
              <a:ext cx="424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S24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A8E5CC6-8F99-481B-8628-E11499D143DC}"/>
                </a:ext>
              </a:extLst>
            </p:cNvPr>
            <p:cNvSpPr txBox="1"/>
            <p:nvPr/>
          </p:nvSpPr>
          <p:spPr>
            <a:xfrm>
              <a:off x="6709436" y="4293636"/>
              <a:ext cx="107742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Learning Support</a:t>
              </a:r>
            </a:p>
            <a:p>
              <a:pPr algn="ctr"/>
              <a:r>
                <a:rPr lang="en-GB" sz="1000" dirty="0"/>
                <a:t>&amp; Counselling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BCA7D0-DC7F-48BB-A39C-243214F4637A}"/>
                </a:ext>
              </a:extLst>
            </p:cNvPr>
            <p:cNvSpPr txBox="1"/>
            <p:nvPr/>
          </p:nvSpPr>
          <p:spPr>
            <a:xfrm>
              <a:off x="8330997" y="4293636"/>
              <a:ext cx="500432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Year 12 &amp; 13</a:t>
              </a:r>
            </a:p>
            <a:p>
              <a:pPr algn="ctr"/>
              <a:r>
                <a:rPr lang="en-GB" sz="800" dirty="0"/>
                <a:t>Study Centre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1DE1866-D52D-4236-A136-A672B470BDA7}"/>
                </a:ext>
              </a:extLst>
            </p:cNvPr>
            <p:cNvGrpSpPr/>
            <p:nvPr/>
          </p:nvGrpSpPr>
          <p:grpSpPr>
            <a:xfrm>
              <a:off x="1537236" y="2071092"/>
              <a:ext cx="560642" cy="389395"/>
              <a:chOff x="6165865" y="3504132"/>
              <a:chExt cx="560642" cy="389395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68FE752-29B8-460F-8B76-D4285BE8127F}"/>
                  </a:ext>
                </a:extLst>
              </p:cNvPr>
              <p:cNvSpPr/>
              <p:nvPr/>
            </p:nvSpPr>
            <p:spPr>
              <a:xfrm>
                <a:off x="6257861" y="3536080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55B651-0983-4857-8DEC-000BC78C718A}"/>
                  </a:ext>
                </a:extLst>
              </p:cNvPr>
              <p:cNvSpPr txBox="1"/>
              <p:nvPr/>
            </p:nvSpPr>
            <p:spPr>
              <a:xfrm>
                <a:off x="6165865" y="3504132"/>
                <a:ext cx="56064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46FD83A-7E65-43AE-A81F-C4957FBE325C}"/>
                </a:ext>
              </a:extLst>
            </p:cNvPr>
            <p:cNvSpPr txBox="1"/>
            <p:nvPr/>
          </p:nvSpPr>
          <p:spPr>
            <a:xfrm>
              <a:off x="652102" y="2166441"/>
              <a:ext cx="951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The Canteen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ABB31F3-0577-4517-9668-32A320BD9BED}"/>
                </a:ext>
              </a:extLst>
            </p:cNvPr>
            <p:cNvGrpSpPr/>
            <p:nvPr/>
          </p:nvGrpSpPr>
          <p:grpSpPr>
            <a:xfrm>
              <a:off x="5182516" y="1872746"/>
              <a:ext cx="435841" cy="373130"/>
              <a:chOff x="6776560" y="2941128"/>
              <a:chExt cx="435841" cy="37313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ADEB9B4-9617-4503-B3AE-59357E67B3E1}"/>
                  </a:ext>
                </a:extLst>
              </p:cNvPr>
              <p:cNvSpPr/>
              <p:nvPr/>
            </p:nvSpPr>
            <p:spPr>
              <a:xfrm>
                <a:off x="6854953" y="2956811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C961AEE-B277-4100-8ED2-80D589EF74EB}"/>
                  </a:ext>
                </a:extLst>
              </p:cNvPr>
              <p:cNvSpPr txBox="1"/>
              <p:nvPr/>
            </p:nvSpPr>
            <p:spPr>
              <a:xfrm>
                <a:off x="6776560" y="2941128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6858663-3F42-4D3D-8437-82DFE3B56967}"/>
                </a:ext>
              </a:extLst>
            </p:cNvPr>
            <p:cNvGrpSpPr/>
            <p:nvPr/>
          </p:nvGrpSpPr>
          <p:grpSpPr>
            <a:xfrm>
              <a:off x="3089804" y="1826004"/>
              <a:ext cx="435841" cy="377645"/>
              <a:chOff x="6744921" y="4581296"/>
              <a:chExt cx="435841" cy="377645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96552D7-33A4-450C-B66C-3672F7341ABD}"/>
                  </a:ext>
                </a:extLst>
              </p:cNvPr>
              <p:cNvSpPr/>
              <p:nvPr/>
            </p:nvSpPr>
            <p:spPr>
              <a:xfrm>
                <a:off x="6823314" y="4601494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827514-5D0B-48AE-8995-6B8EA7AF4CD9}"/>
                  </a:ext>
                </a:extLst>
              </p:cNvPr>
              <p:cNvSpPr txBox="1"/>
              <p:nvPr/>
            </p:nvSpPr>
            <p:spPr>
              <a:xfrm>
                <a:off x="6744921" y="4581296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310270F-B39B-4CC8-8FC8-657C87378C25}"/>
                </a:ext>
              </a:extLst>
            </p:cNvPr>
            <p:cNvGrpSpPr/>
            <p:nvPr/>
          </p:nvGrpSpPr>
          <p:grpSpPr>
            <a:xfrm>
              <a:off x="2387981" y="4377880"/>
              <a:ext cx="435841" cy="369332"/>
              <a:chOff x="8079509" y="3166748"/>
              <a:chExt cx="435841" cy="369332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C782BE0-A4D8-4D32-9CDC-D62DC88EC374}"/>
                  </a:ext>
                </a:extLst>
              </p:cNvPr>
              <p:cNvSpPr/>
              <p:nvPr/>
            </p:nvSpPr>
            <p:spPr>
              <a:xfrm>
                <a:off x="8136552" y="3175061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54259E4-C362-4C98-AF2E-6B8464D1F446}"/>
                  </a:ext>
                </a:extLst>
              </p:cNvPr>
              <p:cNvSpPr txBox="1"/>
              <p:nvPr/>
            </p:nvSpPr>
            <p:spPr>
              <a:xfrm>
                <a:off x="8079509" y="3166748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333F9EB-EB26-405C-A3CF-85FD3FCE7A37}"/>
                </a:ext>
              </a:extLst>
            </p:cNvPr>
            <p:cNvGrpSpPr/>
            <p:nvPr/>
          </p:nvGrpSpPr>
          <p:grpSpPr>
            <a:xfrm>
              <a:off x="1307321" y="3867978"/>
              <a:ext cx="435841" cy="369332"/>
              <a:chOff x="7598461" y="4089685"/>
              <a:chExt cx="435841" cy="36933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3CD2443-8BED-4245-A908-5B90C6A2F0F4}"/>
                  </a:ext>
                </a:extLst>
              </p:cNvPr>
              <p:cNvSpPr/>
              <p:nvPr/>
            </p:nvSpPr>
            <p:spPr>
              <a:xfrm>
                <a:off x="7655504" y="4097998"/>
                <a:ext cx="357448" cy="357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BCB2AEF-1386-488B-B88F-2225B3523845}"/>
                  </a:ext>
                </a:extLst>
              </p:cNvPr>
              <p:cNvSpPr txBox="1"/>
              <p:nvPr/>
            </p:nvSpPr>
            <p:spPr>
              <a:xfrm>
                <a:off x="7598461" y="4089685"/>
                <a:ext cx="43584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975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FF5D86C0374D857F0CBCDDC66256" ma:contentTypeVersion="2" ma:contentTypeDescription="Create a new document." ma:contentTypeScope="" ma:versionID="432ec446fa81c9b8967b8fd2e59144ab">
  <xsd:schema xmlns:xsd="http://www.w3.org/2001/XMLSchema" xmlns:xs="http://www.w3.org/2001/XMLSchema" xmlns:p="http://schemas.microsoft.com/office/2006/metadata/properties" xmlns:ns2="8490b287-c3f6-4c07-af82-5b415ac7d635" targetNamespace="http://schemas.microsoft.com/office/2006/metadata/properties" ma:root="true" ma:fieldsID="29b943f1a6af11259f1224bcd26a4cc4" ns2:_="">
    <xsd:import namespace="8490b287-c3f6-4c07-af82-5b415ac7d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0b287-c3f6-4c07-af82-5b415ac7d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801675-E8CC-41E4-B7A2-E303BEF1044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f078e2-4893-4cda-a377-fa228ef2287f"/>
    <ds:schemaRef ds:uri="http://purl.org/dc/elements/1.1/"/>
    <ds:schemaRef ds:uri="http://schemas.microsoft.com/office/2006/metadata/properties"/>
    <ds:schemaRef ds:uri="c6515700-c8ad-4f17-a8ee-c7020ea5e9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EF85CE-D06F-4F0B-AA39-72CD1DC70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260F8-7408-47D1-B2E0-E70BEAA56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0b287-c3f6-4c07-af82-5b415ac7d6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343</Words>
  <Application>Microsoft Office PowerPoint</Application>
  <PresentationFormat>On-screen Show (4:3)</PresentationFormat>
  <Paragraphs>198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Borealis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Pemble</dc:creator>
  <cp:lastModifiedBy>S Cabrera</cp:lastModifiedBy>
  <cp:revision>18</cp:revision>
  <dcterms:created xsi:type="dcterms:W3CDTF">2020-07-02T13:09:40Z</dcterms:created>
  <dcterms:modified xsi:type="dcterms:W3CDTF">2024-03-05T17:09:10Z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0x0101000810FF5D86C0374D857F0CBCDDC66256</vt:lpwstr>
  </property>
</Properties>
</file>